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257" r:id="rId2"/>
    <p:sldId id="259" r:id="rId3"/>
    <p:sldId id="260" r:id="rId4"/>
    <p:sldId id="261" r:id="rId5"/>
    <p:sldId id="262" r:id="rId6"/>
    <p:sldId id="258" r:id="rId7"/>
    <p:sldId id="263" r:id="rId8"/>
    <p:sldId id="264" r:id="rId9"/>
    <p:sldId id="265" r:id="rId10"/>
    <p:sldId id="268" r:id="rId11"/>
    <p:sldId id="266" r:id="rId12"/>
    <p:sldId id="267"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93CA"/>
    <a:srgbClr val="00A3E0"/>
    <a:srgbClr val="4F5FAB"/>
    <a:srgbClr val="7D4182"/>
    <a:srgbClr val="5B6770"/>
    <a:srgbClr val="F47521"/>
    <a:srgbClr val="F0B431"/>
    <a:srgbClr val="C04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74" autoAdjust="0"/>
    <p:restoredTop sz="90719" autoAdjust="0"/>
  </p:normalViewPr>
  <p:slideViewPr>
    <p:cSldViewPr snapToGrid="0" snapToObjects="1">
      <p:cViewPr varScale="1">
        <p:scale>
          <a:sx n="101" d="100"/>
          <a:sy n="101" d="100"/>
        </p:scale>
        <p:origin x="744" y="15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2A9E0B-052A-4EEC-879B-C32255643F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56B7ACD-FE1A-422E-9539-DFC4AD2616A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4D8EF04-21ED-4BD6-BFCC-AADA8B5A923B}" type="datetimeFigureOut">
              <a:rPr lang="en-US"/>
              <a:pPr>
                <a:defRPr/>
              </a:pPr>
              <a:t>12/4/2019</a:t>
            </a:fld>
            <a:endParaRPr lang="en-US"/>
          </a:p>
        </p:txBody>
      </p:sp>
      <p:sp>
        <p:nvSpPr>
          <p:cNvPr id="4" name="Slide Image Placeholder 3">
            <a:extLst>
              <a:ext uri="{FF2B5EF4-FFF2-40B4-BE49-F238E27FC236}">
                <a16:creationId xmlns:a16="http://schemas.microsoft.com/office/drawing/2014/main" id="{5FB24588-268D-49F4-B5C9-557140025C6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1658AAF-FE3D-4AA4-9883-CBC39EB25CE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5CC92AB-3283-49D3-BD39-95ED74C9600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1944B5CA-7505-42EF-8ECA-10732079CDF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134F606-8A05-46F7-9B11-C780CFC70C4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8DB7CA2-180F-4B62-83A0-2C2BB0B98D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767B6C3-556B-4CBC-A298-61BD036ABC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DB09DEF0-6151-41AB-A71C-8A2CAE4282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EC8A3A4-2C4D-4ED0-BAE2-360651CB3D54}" type="slidenum">
              <a:rPr lang="en-US" altLang="en-US" smtClean="0"/>
              <a:pPr fontAlgn="base">
                <a:spcBef>
                  <a:spcPct val="0"/>
                </a:spcBef>
                <a:spcAft>
                  <a:spcPct val="0"/>
                </a:spcAft>
              </a:pPr>
              <a:t>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5D179843-DAD8-4127-AB03-4E02AA2C4D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8427EE44-4C57-477A-AEEF-5C66989F6C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05A093F2-B407-4602-8BFF-15ADD76ECA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85E8C8D-F362-48EB-B3E3-65880F9F496A}" type="slidenum">
              <a:rPr lang="en-US" altLang="en-US" smtClean="0"/>
              <a:pPr fontAlgn="base">
                <a:spcBef>
                  <a:spcPct val="0"/>
                </a:spcBef>
                <a:spcAft>
                  <a:spcPct val="0"/>
                </a:spcAft>
              </a:pPr>
              <a:t>11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5C8B919-7989-4E9D-A4CA-DBBFCFA923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A3E77D0F-54DB-4A81-8FBD-F365E40EB7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4EDC3568-A8BE-4098-A81B-EFAD94FCA5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7B1522-7512-463B-9085-ED4427BE0B0D}" type="slidenum">
              <a:rPr lang="en-US" altLang="en-US" smtClean="0"/>
              <a:pPr fontAlgn="base">
                <a:spcBef>
                  <a:spcPct val="0"/>
                </a:spcBef>
                <a:spcAft>
                  <a:spcPct val="0"/>
                </a:spcAft>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B6AC6-D5C2-4444-8322-0EE529D39D0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D6F506F2-207E-4C46-976D-FC7A60525BA7}"/>
              </a:ext>
            </a:extLst>
          </p:cNvPr>
          <p:cNvSpPr/>
          <p:nvPr userDrawn="1"/>
        </p:nvSpPr>
        <p:spPr>
          <a:xfrm>
            <a:off x="0" y="6075363"/>
            <a:ext cx="12192000" cy="782637"/>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10">
            <a:extLst>
              <a:ext uri="{FF2B5EF4-FFF2-40B4-BE49-F238E27FC236}">
                <a16:creationId xmlns:a16="http://schemas.microsoft.com/office/drawing/2014/main" id="{B62EC25D-F299-4CDD-A59A-84D3C6B90C6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4425" y="6211888"/>
            <a:ext cx="1296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922F4DC-143F-E040-8C46-9F04376A802F}"/>
              </a:ext>
            </a:extLst>
          </p:cNvPr>
          <p:cNvSpPr>
            <a:spLocks noGrp="1"/>
          </p:cNvSpPr>
          <p:nvPr>
            <p:ph type="ctrTitle"/>
          </p:nvPr>
        </p:nvSpPr>
        <p:spPr>
          <a:xfrm>
            <a:off x="267923" y="1843741"/>
            <a:ext cx="4813528" cy="2387600"/>
          </a:xfrm>
        </p:spPr>
        <p:txBody>
          <a:bodyPr anchor="b">
            <a:normAutofit/>
          </a:bodyPr>
          <a:lstStyle>
            <a:lvl1pPr algn="l">
              <a:defRPr sz="4800">
                <a:solidFill>
                  <a:srgbClr val="00A3E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1FE8021-B417-0544-B065-5D79044CA0AB}"/>
              </a:ext>
            </a:extLst>
          </p:cNvPr>
          <p:cNvSpPr>
            <a:spLocks noGrp="1"/>
          </p:cNvSpPr>
          <p:nvPr>
            <p:ph type="subTitle" idx="1"/>
          </p:nvPr>
        </p:nvSpPr>
        <p:spPr>
          <a:xfrm>
            <a:off x="267923" y="4306095"/>
            <a:ext cx="9144000" cy="1655762"/>
          </a:xfrm>
        </p:spPr>
        <p:txBody>
          <a:bodyPr>
            <a:normAutofit/>
          </a:bodyPr>
          <a:lstStyle>
            <a:lvl1pPr marL="0" indent="0" algn="l">
              <a:buNone/>
              <a:defRPr sz="2000" b="1">
                <a:solidFill>
                  <a:srgbClr val="5B677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F17670E7-7C26-4D33-9FA0-6285BBCCDF75}"/>
              </a:ext>
            </a:extLst>
          </p:cNvPr>
          <p:cNvSpPr>
            <a:spLocks noGrp="1"/>
          </p:cNvSpPr>
          <p:nvPr>
            <p:ph type="dt" sz="half" idx="10"/>
          </p:nvPr>
        </p:nvSpPr>
        <p:spPr>
          <a:xfrm>
            <a:off x="268288" y="6356350"/>
            <a:ext cx="27432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pPr>
              <a:defRPr/>
            </a:pPr>
            <a:r>
              <a:rPr lang="en-US"/>
              <a:t>Leading Person-Centered Care</a:t>
            </a:r>
            <a:endParaRPr lang="en-US" dirty="0"/>
          </a:p>
        </p:txBody>
      </p:sp>
    </p:spTree>
    <p:extLst>
      <p:ext uri="{BB962C8B-B14F-4D97-AF65-F5344CB8AC3E}">
        <p14:creationId xmlns:p14="http://schemas.microsoft.com/office/powerpoint/2010/main" val="2797479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C2A22B-1713-4E14-8644-C039204B53AF}"/>
              </a:ext>
            </a:extLst>
          </p:cNvPr>
          <p:cNvSpPr/>
          <p:nvPr userDrawn="1"/>
        </p:nvSpPr>
        <p:spPr>
          <a:xfrm>
            <a:off x="0" y="0"/>
            <a:ext cx="12192000" cy="6858000"/>
          </a:xfrm>
          <a:prstGeom prst="rect">
            <a:avLst/>
          </a:prstGeom>
          <a:solidFill>
            <a:srgbClr val="F475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9">
            <a:extLst>
              <a:ext uri="{FF2B5EF4-FFF2-40B4-BE49-F238E27FC236}">
                <a16:creationId xmlns:a16="http://schemas.microsoft.com/office/drawing/2014/main" id="{67701E34-BA8A-4A5A-A6BF-00712B3849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7966" r="6575" b="3732"/>
          <a:stretch>
            <a:fillRect/>
          </a:stretch>
        </p:blipFill>
        <p:spPr bwMode="auto">
          <a:xfrm>
            <a:off x="2811463" y="0"/>
            <a:ext cx="9380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00D8DC4F-992E-42E5-9129-C20EA54F6B6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4425" y="6211888"/>
            <a:ext cx="1296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7395250-CE74-254C-9D61-28015678CB14}"/>
              </a:ext>
            </a:extLst>
          </p:cNvPr>
          <p:cNvSpPr>
            <a:spLocks noGrp="1"/>
          </p:cNvSpPr>
          <p:nvPr>
            <p:ph type="title"/>
          </p:nvPr>
        </p:nvSpPr>
        <p:spPr>
          <a:xfrm>
            <a:off x="596912" y="1709738"/>
            <a:ext cx="9559636" cy="2852737"/>
          </a:xfrm>
        </p:spPr>
        <p:txBody>
          <a:bodyPr anchor="b">
            <a:normAutofit/>
          </a:bodyPr>
          <a:lstStyle>
            <a:lvl1pPr>
              <a:defRPr sz="4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1C7276B5-05BD-1943-A49C-18FF79E93C80}"/>
              </a:ext>
            </a:extLst>
          </p:cNvPr>
          <p:cNvSpPr>
            <a:spLocks noGrp="1"/>
          </p:cNvSpPr>
          <p:nvPr>
            <p:ph type="body" idx="1"/>
          </p:nvPr>
        </p:nvSpPr>
        <p:spPr>
          <a:xfrm>
            <a:off x="596912" y="4589463"/>
            <a:ext cx="9559636" cy="1500187"/>
          </a:xfrm>
        </p:spPr>
        <p:txBody>
          <a:bodyP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a:extLst>
              <a:ext uri="{FF2B5EF4-FFF2-40B4-BE49-F238E27FC236}">
                <a16:creationId xmlns:a16="http://schemas.microsoft.com/office/drawing/2014/main" id="{9FF27D4B-04F1-4AEA-BF26-F4FDC5D384D1}"/>
              </a:ext>
            </a:extLst>
          </p:cNvPr>
          <p:cNvSpPr>
            <a:spLocks noGrp="1"/>
          </p:cNvSpPr>
          <p:nvPr>
            <p:ph type="dt" sz="half" idx="10"/>
          </p:nvPr>
        </p:nvSpPr>
        <p:spPr>
          <a:xfrm>
            <a:off x="1058863" y="6356350"/>
            <a:ext cx="27432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pPr>
              <a:defRPr/>
            </a:pPr>
            <a:r>
              <a:rPr lang="en-US"/>
              <a:t>Leading Person-Centered Care</a:t>
            </a:r>
            <a:endParaRPr lang="en-US" dirty="0"/>
          </a:p>
        </p:txBody>
      </p:sp>
      <p:sp>
        <p:nvSpPr>
          <p:cNvPr id="8" name="Slide Number Placeholder 5">
            <a:extLst>
              <a:ext uri="{FF2B5EF4-FFF2-40B4-BE49-F238E27FC236}">
                <a16:creationId xmlns:a16="http://schemas.microsoft.com/office/drawing/2014/main" id="{1EA12740-EF77-4927-8E34-F6F11302DC10}"/>
              </a:ext>
            </a:extLst>
          </p:cNvPr>
          <p:cNvSpPr>
            <a:spLocks noGrp="1"/>
          </p:cNvSpPr>
          <p:nvPr>
            <p:ph type="sldNum" sz="quarter" idx="11"/>
          </p:nvPr>
        </p:nvSpPr>
        <p:spPr>
          <a:xfrm>
            <a:off x="481013" y="6356350"/>
            <a:ext cx="454025" cy="365125"/>
          </a:xfrm>
          <a:prstGeom prst="rect">
            <a:avLst/>
          </a:prstGeom>
        </p:spPr>
        <p:txBody>
          <a:bodyPr/>
          <a:lstStyle>
            <a:lvl1pPr algn="l" eaLnBrk="1" fontAlgn="auto" hangingPunct="1">
              <a:spcBef>
                <a:spcPts val="0"/>
              </a:spcBef>
              <a:spcAft>
                <a:spcPts val="0"/>
              </a:spcAft>
              <a:defRPr sz="1000">
                <a:solidFill>
                  <a:schemeClr val="bg1"/>
                </a:solidFill>
                <a:latin typeface="Arial" panose="020B0604020202020204" pitchFamily="34" charset="0"/>
                <a:cs typeface="Arial" panose="020B0604020202020204" pitchFamily="34" charset="0"/>
              </a:defRPr>
            </a:lvl1pPr>
          </a:lstStyle>
          <a:p>
            <a:pPr>
              <a:defRPr/>
            </a:pPr>
            <a:fld id="{219EE7A2-3735-4FCB-A7A3-3DA1B0BD6AED}" type="slidenum">
              <a:rPr lang="en-US"/>
              <a:pPr>
                <a:defRPr/>
              </a:pPr>
              <a:t>‹#›</a:t>
            </a:fld>
            <a:endParaRPr lang="en-US" dirty="0"/>
          </a:p>
        </p:txBody>
      </p:sp>
    </p:spTree>
    <p:extLst>
      <p:ext uri="{BB962C8B-B14F-4D97-AF65-F5344CB8AC3E}">
        <p14:creationId xmlns:p14="http://schemas.microsoft.com/office/powerpoint/2010/main" val="3387035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7D13486-03CA-4C2A-8E1D-6CE6F613616C}"/>
              </a:ext>
            </a:extLst>
          </p:cNvPr>
          <p:cNvCxnSpPr/>
          <p:nvPr userDrawn="1"/>
        </p:nvCxnSpPr>
        <p:spPr>
          <a:xfrm>
            <a:off x="647700" y="1517650"/>
            <a:ext cx="10706100" cy="0"/>
          </a:xfrm>
          <a:prstGeom prst="line">
            <a:avLst/>
          </a:prstGeom>
          <a:ln>
            <a:solidFill>
              <a:srgbClr val="8193CA"/>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0871912-16BC-FB4D-9276-1A6BFECA0DCE}"/>
              </a:ext>
            </a:extLst>
          </p:cNvPr>
          <p:cNvSpPr>
            <a:spLocks noGrp="1"/>
          </p:cNvSpPr>
          <p:nvPr>
            <p:ph type="title"/>
          </p:nvPr>
        </p:nvSpPr>
        <p:spPr>
          <a:xfrm>
            <a:off x="546755" y="475177"/>
            <a:ext cx="10816472" cy="703176"/>
          </a:xfrm>
        </p:spPr>
        <p:txBody>
          <a:bodyPr>
            <a:normAutofit/>
          </a:bodyPr>
          <a:lstStyle>
            <a:lvl1pPr>
              <a:defRPr sz="3200">
                <a:solidFill>
                  <a:srgbClr val="00A3E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5726857-BC12-7442-946D-66B2FB55BE6F}"/>
              </a:ext>
            </a:extLst>
          </p:cNvPr>
          <p:cNvSpPr>
            <a:spLocks noGrp="1"/>
          </p:cNvSpPr>
          <p:nvPr>
            <p:ph sz="half" idx="1"/>
          </p:nvPr>
        </p:nvSpPr>
        <p:spPr>
          <a:xfrm>
            <a:off x="556183" y="2196449"/>
            <a:ext cx="5184742" cy="3667027"/>
          </a:xfrm>
        </p:spPr>
        <p:txBody>
          <a:bodyPr>
            <a:normAutofit/>
          </a:bodyPr>
          <a:lstStyle>
            <a:lvl1pPr marL="0" indent="0">
              <a:buNone/>
              <a:defRPr sz="1600">
                <a:solidFill>
                  <a:srgbClr val="5B6770"/>
                </a:solidFill>
                <a:latin typeface="Arial" panose="020B0604020202020204" pitchFamily="34" charset="0"/>
                <a:cs typeface="Arial" panose="020B0604020202020204" pitchFamily="34" charset="0"/>
              </a:defRPr>
            </a:lvl1pPr>
            <a:lvl2pPr marL="457200" indent="0">
              <a:buNone/>
              <a:defRPr sz="1600">
                <a:solidFill>
                  <a:srgbClr val="5B6770"/>
                </a:solidFill>
                <a:latin typeface="Arial" panose="020B0604020202020204" pitchFamily="34" charset="0"/>
                <a:cs typeface="Arial" panose="020B0604020202020204" pitchFamily="34" charset="0"/>
              </a:defRPr>
            </a:lvl2pPr>
            <a:lvl3pPr marL="914400" indent="0">
              <a:buNone/>
              <a:defRPr sz="1600">
                <a:solidFill>
                  <a:srgbClr val="5B6770"/>
                </a:solidFill>
                <a:latin typeface="Arial" panose="020B0604020202020204" pitchFamily="34" charset="0"/>
                <a:cs typeface="Arial" panose="020B0604020202020204" pitchFamily="34" charset="0"/>
              </a:defRPr>
            </a:lvl3pPr>
            <a:lvl4pPr marL="1371600" indent="0">
              <a:buNone/>
              <a:defRPr sz="1600">
                <a:solidFill>
                  <a:srgbClr val="5B6770"/>
                </a:solidFill>
                <a:latin typeface="Arial" panose="020B0604020202020204" pitchFamily="34" charset="0"/>
                <a:cs typeface="Arial" panose="020B0604020202020204" pitchFamily="34" charset="0"/>
              </a:defRPr>
            </a:lvl4pPr>
            <a:lvl5pPr marL="1828800" indent="0">
              <a:buNone/>
              <a:defRPr sz="1600">
                <a:solidFill>
                  <a:srgbClr val="5B6770"/>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70E6391-8BB5-DD40-AFCE-BB5E4253EDE2}"/>
              </a:ext>
            </a:extLst>
          </p:cNvPr>
          <p:cNvSpPr>
            <a:spLocks noGrp="1"/>
          </p:cNvSpPr>
          <p:nvPr>
            <p:ph sz="half" idx="2"/>
          </p:nvPr>
        </p:nvSpPr>
        <p:spPr>
          <a:xfrm>
            <a:off x="5861901" y="2196449"/>
            <a:ext cx="5491899" cy="3667027"/>
          </a:xfrm>
        </p:spPr>
        <p:txBody>
          <a:bodyPr>
            <a:normAutofit/>
          </a:bodyPr>
          <a:lstStyle>
            <a:lvl1pPr marL="0" indent="0">
              <a:buFontTx/>
              <a:buNone/>
              <a:defRPr sz="1600">
                <a:solidFill>
                  <a:srgbClr val="5B6770"/>
                </a:solidFill>
                <a:latin typeface="Arial" panose="020B0604020202020204" pitchFamily="34" charset="0"/>
                <a:cs typeface="Arial" panose="020B0604020202020204" pitchFamily="34" charset="0"/>
              </a:defRPr>
            </a:lvl1pPr>
            <a:lvl2pPr marL="457200" indent="0">
              <a:buFontTx/>
              <a:buNone/>
              <a:defRPr sz="1600">
                <a:solidFill>
                  <a:srgbClr val="5B6770"/>
                </a:solidFill>
                <a:latin typeface="Arial" panose="020B0604020202020204" pitchFamily="34" charset="0"/>
                <a:cs typeface="Arial" panose="020B0604020202020204" pitchFamily="34" charset="0"/>
              </a:defRPr>
            </a:lvl2pPr>
            <a:lvl3pPr marL="914400" indent="0">
              <a:buFontTx/>
              <a:buNone/>
              <a:defRPr sz="1600">
                <a:solidFill>
                  <a:srgbClr val="5B6770"/>
                </a:solidFill>
                <a:latin typeface="Arial" panose="020B0604020202020204" pitchFamily="34" charset="0"/>
                <a:cs typeface="Arial" panose="020B0604020202020204" pitchFamily="34" charset="0"/>
              </a:defRPr>
            </a:lvl3pPr>
            <a:lvl4pPr marL="1371600" indent="0">
              <a:buFontTx/>
              <a:buNone/>
              <a:defRPr sz="1600">
                <a:solidFill>
                  <a:srgbClr val="5B6770"/>
                </a:solidFill>
                <a:latin typeface="Arial" panose="020B0604020202020204" pitchFamily="34" charset="0"/>
                <a:cs typeface="Arial" panose="020B0604020202020204" pitchFamily="34" charset="0"/>
              </a:defRPr>
            </a:lvl4pPr>
            <a:lvl5pPr marL="1828800" indent="0">
              <a:buFontTx/>
              <a:buNone/>
              <a:defRPr sz="1600">
                <a:solidFill>
                  <a:srgbClr val="5B6770"/>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A5AFA885-E3A7-4135-B068-E13125078B74}"/>
              </a:ext>
            </a:extLst>
          </p:cNvPr>
          <p:cNvSpPr>
            <a:spLocks noGrp="1"/>
          </p:cNvSpPr>
          <p:nvPr>
            <p:ph type="dt" sz="half" idx="10"/>
          </p:nvPr>
        </p:nvSpPr>
        <p:spPr>
          <a:xfrm>
            <a:off x="1058863" y="6356350"/>
            <a:ext cx="27432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pPr>
              <a:defRPr/>
            </a:pPr>
            <a:r>
              <a:rPr lang="en-US"/>
              <a:t>Leading Person-Centered Care</a:t>
            </a:r>
            <a:endParaRPr lang="en-US" dirty="0"/>
          </a:p>
        </p:txBody>
      </p:sp>
      <p:sp>
        <p:nvSpPr>
          <p:cNvPr id="7" name="Slide Number Placeholder 5">
            <a:extLst>
              <a:ext uri="{FF2B5EF4-FFF2-40B4-BE49-F238E27FC236}">
                <a16:creationId xmlns:a16="http://schemas.microsoft.com/office/drawing/2014/main" id="{9CE42872-D724-4584-A70B-5FFA23D74F7F}"/>
              </a:ext>
            </a:extLst>
          </p:cNvPr>
          <p:cNvSpPr>
            <a:spLocks noGrp="1"/>
          </p:cNvSpPr>
          <p:nvPr>
            <p:ph type="sldNum" sz="quarter" idx="11"/>
          </p:nvPr>
        </p:nvSpPr>
        <p:spPr>
          <a:xfrm>
            <a:off x="481013" y="6356350"/>
            <a:ext cx="454025" cy="365125"/>
          </a:xfrm>
          <a:prstGeom prst="rect">
            <a:avLst/>
          </a:prstGeom>
        </p:spPr>
        <p:txBody>
          <a:bodyPr/>
          <a:lstStyle>
            <a:lvl1pPr algn="l" eaLnBrk="1" fontAlgn="auto" hangingPunct="1">
              <a:spcBef>
                <a:spcPts val="0"/>
              </a:spcBef>
              <a:spcAft>
                <a:spcPts val="0"/>
              </a:spcAft>
              <a:defRPr sz="1000">
                <a:solidFill>
                  <a:schemeClr val="bg1"/>
                </a:solidFill>
                <a:latin typeface="Arial" panose="020B0604020202020204" pitchFamily="34" charset="0"/>
                <a:cs typeface="Arial" panose="020B0604020202020204" pitchFamily="34" charset="0"/>
              </a:defRPr>
            </a:lvl1pPr>
          </a:lstStyle>
          <a:p>
            <a:pPr>
              <a:defRPr/>
            </a:pPr>
            <a:fld id="{9B9A13A1-04FE-4A5A-9BCD-B232A215C935}" type="slidenum">
              <a:rPr lang="en-US"/>
              <a:pPr>
                <a:defRPr/>
              </a:pPr>
              <a:t>‹#›</a:t>
            </a:fld>
            <a:endParaRPr lang="en-US" dirty="0"/>
          </a:p>
        </p:txBody>
      </p:sp>
    </p:spTree>
    <p:extLst>
      <p:ext uri="{BB962C8B-B14F-4D97-AF65-F5344CB8AC3E}">
        <p14:creationId xmlns:p14="http://schemas.microsoft.com/office/powerpoint/2010/main" val="829933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ED95516-6FF9-4764-9475-7DFB68955F80}"/>
              </a:ext>
            </a:extLst>
          </p:cNvPr>
          <p:cNvCxnSpPr/>
          <p:nvPr userDrawn="1"/>
        </p:nvCxnSpPr>
        <p:spPr>
          <a:xfrm>
            <a:off x="647700" y="1517650"/>
            <a:ext cx="10706100" cy="0"/>
          </a:xfrm>
          <a:prstGeom prst="line">
            <a:avLst/>
          </a:prstGeom>
          <a:ln>
            <a:solidFill>
              <a:srgbClr val="8193CA"/>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414990C-8F10-5544-AF46-914302DE2F77}"/>
              </a:ext>
            </a:extLst>
          </p:cNvPr>
          <p:cNvSpPr>
            <a:spLocks noGrp="1"/>
          </p:cNvSpPr>
          <p:nvPr>
            <p:ph type="body" idx="1"/>
          </p:nvPr>
        </p:nvSpPr>
        <p:spPr>
          <a:xfrm>
            <a:off x="604118" y="1681163"/>
            <a:ext cx="5157787" cy="823912"/>
          </a:xfrm>
        </p:spPr>
        <p:txBody>
          <a:bodyPr anchor="b">
            <a:normAutofit/>
          </a:bodyPr>
          <a:lstStyle>
            <a:lvl1pPr marL="0" indent="0">
              <a:buNone/>
              <a:defRPr sz="2000" b="1">
                <a:solidFill>
                  <a:srgbClr val="00A3E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69DFA2B-08B0-634D-AF4C-96A4ADADF041}"/>
              </a:ext>
            </a:extLst>
          </p:cNvPr>
          <p:cNvSpPr>
            <a:spLocks noGrp="1"/>
          </p:cNvSpPr>
          <p:nvPr>
            <p:ph sz="half" idx="2"/>
          </p:nvPr>
        </p:nvSpPr>
        <p:spPr>
          <a:xfrm>
            <a:off x="604118" y="2505075"/>
            <a:ext cx="5157787" cy="3684588"/>
          </a:xfrm>
        </p:spPr>
        <p:txBody>
          <a:bodyPr>
            <a:normAutofit/>
          </a:bodyPr>
          <a:lstStyle>
            <a:lvl1pPr>
              <a:defRPr sz="1600">
                <a:solidFill>
                  <a:srgbClr val="5B6770"/>
                </a:solidFill>
                <a:latin typeface="Arial" panose="020B0604020202020204" pitchFamily="34" charset="0"/>
                <a:cs typeface="Arial" panose="020B0604020202020204" pitchFamily="34" charset="0"/>
              </a:defRPr>
            </a:lvl1pPr>
            <a:lvl2pPr>
              <a:defRPr sz="1600">
                <a:solidFill>
                  <a:srgbClr val="5B6770"/>
                </a:solidFill>
                <a:latin typeface="Arial" panose="020B0604020202020204" pitchFamily="34" charset="0"/>
                <a:cs typeface="Arial" panose="020B0604020202020204" pitchFamily="34" charset="0"/>
              </a:defRPr>
            </a:lvl2pPr>
            <a:lvl3pPr>
              <a:defRPr sz="1600">
                <a:solidFill>
                  <a:srgbClr val="5B6770"/>
                </a:solidFill>
                <a:latin typeface="Arial" panose="020B0604020202020204" pitchFamily="34" charset="0"/>
                <a:cs typeface="Arial" panose="020B0604020202020204" pitchFamily="34" charset="0"/>
              </a:defRPr>
            </a:lvl3pPr>
            <a:lvl4pPr>
              <a:defRPr sz="1600">
                <a:solidFill>
                  <a:srgbClr val="5B6770"/>
                </a:solidFill>
                <a:latin typeface="Arial" panose="020B0604020202020204" pitchFamily="34" charset="0"/>
                <a:cs typeface="Arial" panose="020B0604020202020204" pitchFamily="34" charset="0"/>
              </a:defRPr>
            </a:lvl4pPr>
            <a:lvl5pPr>
              <a:defRPr sz="1600">
                <a:solidFill>
                  <a:srgbClr val="5B6770"/>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449AB-4BE4-6F42-9E12-946B8FDE1B9A}"/>
              </a:ext>
            </a:extLst>
          </p:cNvPr>
          <p:cNvSpPr>
            <a:spLocks noGrp="1"/>
          </p:cNvSpPr>
          <p:nvPr>
            <p:ph type="title"/>
          </p:nvPr>
        </p:nvSpPr>
        <p:spPr>
          <a:xfrm>
            <a:off x="546755" y="475177"/>
            <a:ext cx="10816472" cy="703176"/>
          </a:xfrm>
        </p:spPr>
        <p:txBody>
          <a:bodyPr>
            <a:normAutofit/>
          </a:bodyPr>
          <a:lstStyle>
            <a:lvl1pPr>
              <a:defRPr sz="3200">
                <a:solidFill>
                  <a:srgbClr val="00A3E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Date Placeholder 3">
            <a:extLst>
              <a:ext uri="{FF2B5EF4-FFF2-40B4-BE49-F238E27FC236}">
                <a16:creationId xmlns:a16="http://schemas.microsoft.com/office/drawing/2014/main" id="{5D4B84A0-095B-4AC4-97C8-C017BA482923}"/>
              </a:ext>
            </a:extLst>
          </p:cNvPr>
          <p:cNvSpPr>
            <a:spLocks noGrp="1"/>
          </p:cNvSpPr>
          <p:nvPr>
            <p:ph type="dt" sz="half" idx="10"/>
          </p:nvPr>
        </p:nvSpPr>
        <p:spPr>
          <a:xfrm>
            <a:off x="1058863" y="6356350"/>
            <a:ext cx="27432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pPr>
              <a:defRPr/>
            </a:pPr>
            <a:r>
              <a:rPr lang="en-US"/>
              <a:t>Leading Person-Centered Care</a:t>
            </a:r>
            <a:endParaRPr lang="en-US" dirty="0"/>
          </a:p>
        </p:txBody>
      </p:sp>
      <p:sp>
        <p:nvSpPr>
          <p:cNvPr id="7" name="Slide Number Placeholder 5">
            <a:extLst>
              <a:ext uri="{FF2B5EF4-FFF2-40B4-BE49-F238E27FC236}">
                <a16:creationId xmlns:a16="http://schemas.microsoft.com/office/drawing/2014/main" id="{6B139B7F-D42A-4DC3-965F-CE7E524F14A4}"/>
              </a:ext>
            </a:extLst>
          </p:cNvPr>
          <p:cNvSpPr>
            <a:spLocks noGrp="1"/>
          </p:cNvSpPr>
          <p:nvPr>
            <p:ph type="sldNum" sz="quarter" idx="11"/>
          </p:nvPr>
        </p:nvSpPr>
        <p:spPr>
          <a:xfrm>
            <a:off x="481013" y="6356350"/>
            <a:ext cx="454025" cy="365125"/>
          </a:xfrm>
          <a:prstGeom prst="rect">
            <a:avLst/>
          </a:prstGeom>
        </p:spPr>
        <p:txBody>
          <a:bodyPr/>
          <a:lstStyle>
            <a:lvl1pPr algn="l" eaLnBrk="1" fontAlgn="auto" hangingPunct="1">
              <a:spcBef>
                <a:spcPts val="0"/>
              </a:spcBef>
              <a:spcAft>
                <a:spcPts val="0"/>
              </a:spcAft>
              <a:defRPr sz="1000">
                <a:solidFill>
                  <a:schemeClr val="bg1"/>
                </a:solidFill>
                <a:latin typeface="Arial" panose="020B0604020202020204" pitchFamily="34" charset="0"/>
                <a:cs typeface="Arial" panose="020B0604020202020204" pitchFamily="34" charset="0"/>
              </a:defRPr>
            </a:lvl1pPr>
          </a:lstStyle>
          <a:p>
            <a:pPr>
              <a:defRPr/>
            </a:pPr>
            <a:fld id="{5F2D435E-FE15-4F3E-A423-79A4A2A4D5B0}" type="slidenum">
              <a:rPr lang="en-US"/>
              <a:pPr>
                <a:defRPr/>
              </a:pPr>
              <a:t>‹#›</a:t>
            </a:fld>
            <a:endParaRPr lang="en-US" dirty="0"/>
          </a:p>
        </p:txBody>
      </p:sp>
    </p:spTree>
    <p:extLst>
      <p:ext uri="{BB962C8B-B14F-4D97-AF65-F5344CB8AC3E}">
        <p14:creationId xmlns:p14="http://schemas.microsoft.com/office/powerpoint/2010/main" val="2151613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8A84A-A996-4825-9325-BA6F321CF777}"/>
              </a:ext>
            </a:extLst>
          </p:cNvPr>
          <p:cNvSpPr/>
          <p:nvPr userDrawn="1"/>
        </p:nvSpPr>
        <p:spPr>
          <a:xfrm>
            <a:off x="0" y="0"/>
            <a:ext cx="12192000" cy="6080289"/>
          </a:xfrm>
          <a:prstGeom prst="rect">
            <a:avLst/>
          </a:prstGeom>
          <a:blipFill>
            <a:blip r:embed="rId2"/>
            <a:stretch>
              <a:fillRect b="-127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a:extLst>
              <a:ext uri="{FF2B5EF4-FFF2-40B4-BE49-F238E27FC236}">
                <a16:creationId xmlns:a16="http://schemas.microsoft.com/office/drawing/2014/main" id="{5EFEBB93-1F65-AA43-9CBD-676B014B6696}"/>
              </a:ext>
            </a:extLst>
          </p:cNvPr>
          <p:cNvSpPr>
            <a:spLocks noGrp="1"/>
          </p:cNvSpPr>
          <p:nvPr>
            <p:ph type="title"/>
          </p:nvPr>
        </p:nvSpPr>
        <p:spPr>
          <a:xfrm>
            <a:off x="525934" y="3146032"/>
            <a:ext cx="7637678" cy="2161259"/>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546AF74F-BB13-47CC-B974-E65D2FB93274}"/>
              </a:ext>
            </a:extLst>
          </p:cNvPr>
          <p:cNvSpPr>
            <a:spLocks noGrp="1"/>
          </p:cNvSpPr>
          <p:nvPr>
            <p:ph type="dt" sz="half" idx="10"/>
          </p:nvPr>
        </p:nvSpPr>
        <p:spPr>
          <a:xfrm>
            <a:off x="1058863" y="6356350"/>
            <a:ext cx="27432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pPr>
              <a:defRPr/>
            </a:pPr>
            <a:r>
              <a:rPr lang="en-US"/>
              <a:t>Leading Person-Centered Care</a:t>
            </a:r>
            <a:endParaRPr lang="en-US" dirty="0"/>
          </a:p>
        </p:txBody>
      </p:sp>
      <p:sp>
        <p:nvSpPr>
          <p:cNvPr id="5" name="Slide Number Placeholder 5">
            <a:extLst>
              <a:ext uri="{FF2B5EF4-FFF2-40B4-BE49-F238E27FC236}">
                <a16:creationId xmlns:a16="http://schemas.microsoft.com/office/drawing/2014/main" id="{C8EA1B50-61E6-4B3B-8DE1-369D05E6CAA1}"/>
              </a:ext>
            </a:extLst>
          </p:cNvPr>
          <p:cNvSpPr>
            <a:spLocks noGrp="1"/>
          </p:cNvSpPr>
          <p:nvPr>
            <p:ph type="sldNum" sz="quarter" idx="11"/>
          </p:nvPr>
        </p:nvSpPr>
        <p:spPr>
          <a:xfrm>
            <a:off x="481013" y="6356350"/>
            <a:ext cx="454025" cy="365125"/>
          </a:xfrm>
          <a:prstGeom prst="rect">
            <a:avLst/>
          </a:prstGeom>
        </p:spPr>
        <p:txBody>
          <a:bodyPr/>
          <a:lstStyle>
            <a:lvl1pPr algn="l" eaLnBrk="1" fontAlgn="auto" hangingPunct="1">
              <a:spcBef>
                <a:spcPts val="0"/>
              </a:spcBef>
              <a:spcAft>
                <a:spcPts val="0"/>
              </a:spcAft>
              <a:defRPr sz="1000">
                <a:solidFill>
                  <a:schemeClr val="bg1"/>
                </a:solidFill>
                <a:latin typeface="Arial" panose="020B0604020202020204" pitchFamily="34" charset="0"/>
                <a:cs typeface="Arial" panose="020B0604020202020204" pitchFamily="34" charset="0"/>
              </a:defRPr>
            </a:lvl1pPr>
          </a:lstStyle>
          <a:p>
            <a:pPr>
              <a:defRPr/>
            </a:pPr>
            <a:fld id="{F915AD79-A880-4090-9355-47E8B7898091}" type="slidenum">
              <a:rPr lang="en-US"/>
              <a:pPr>
                <a:defRPr/>
              </a:pPr>
              <a:t>‹#›</a:t>
            </a:fld>
            <a:endParaRPr lang="en-US" dirty="0"/>
          </a:p>
        </p:txBody>
      </p:sp>
    </p:spTree>
    <p:extLst>
      <p:ext uri="{BB962C8B-B14F-4D97-AF65-F5344CB8AC3E}">
        <p14:creationId xmlns:p14="http://schemas.microsoft.com/office/powerpoint/2010/main" val="3684342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400AEF-BFC2-42C3-A8F4-46FDBB67196C}"/>
              </a:ext>
            </a:extLst>
          </p:cNvPr>
          <p:cNvSpPr/>
          <p:nvPr userDrawn="1"/>
        </p:nvSpPr>
        <p:spPr>
          <a:xfrm>
            <a:off x="0" y="0"/>
            <a:ext cx="12192000" cy="6080289"/>
          </a:xfrm>
          <a:prstGeom prst="rect">
            <a:avLst/>
          </a:prstGeom>
          <a:blipFill>
            <a:blip r:embed="rId2"/>
            <a:stretch>
              <a:fillRect b="-127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a:extLst>
              <a:ext uri="{FF2B5EF4-FFF2-40B4-BE49-F238E27FC236}">
                <a16:creationId xmlns:a16="http://schemas.microsoft.com/office/drawing/2014/main" id="{5EFEBB93-1F65-AA43-9CBD-676B014B6696}"/>
              </a:ext>
            </a:extLst>
          </p:cNvPr>
          <p:cNvSpPr>
            <a:spLocks noGrp="1"/>
          </p:cNvSpPr>
          <p:nvPr>
            <p:ph type="title"/>
          </p:nvPr>
        </p:nvSpPr>
        <p:spPr>
          <a:xfrm>
            <a:off x="525934" y="3146032"/>
            <a:ext cx="7637678" cy="2161259"/>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93200FDE-1BDD-4390-9346-4080A11F881C}"/>
              </a:ext>
            </a:extLst>
          </p:cNvPr>
          <p:cNvSpPr>
            <a:spLocks noGrp="1"/>
          </p:cNvSpPr>
          <p:nvPr>
            <p:ph type="dt" sz="half" idx="10"/>
          </p:nvPr>
        </p:nvSpPr>
        <p:spPr>
          <a:xfrm>
            <a:off x="1058863" y="6356350"/>
            <a:ext cx="27432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pPr>
              <a:defRPr/>
            </a:pPr>
            <a:r>
              <a:rPr lang="en-US"/>
              <a:t>Leading Person-Centered Care</a:t>
            </a:r>
            <a:endParaRPr lang="en-US" dirty="0"/>
          </a:p>
        </p:txBody>
      </p:sp>
      <p:sp>
        <p:nvSpPr>
          <p:cNvPr id="5" name="Slide Number Placeholder 5">
            <a:extLst>
              <a:ext uri="{FF2B5EF4-FFF2-40B4-BE49-F238E27FC236}">
                <a16:creationId xmlns:a16="http://schemas.microsoft.com/office/drawing/2014/main" id="{832297B0-AD3F-4A0C-B542-3D92C59D4F07}"/>
              </a:ext>
            </a:extLst>
          </p:cNvPr>
          <p:cNvSpPr>
            <a:spLocks noGrp="1"/>
          </p:cNvSpPr>
          <p:nvPr>
            <p:ph type="sldNum" sz="quarter" idx="11"/>
          </p:nvPr>
        </p:nvSpPr>
        <p:spPr>
          <a:xfrm>
            <a:off x="481013" y="6356350"/>
            <a:ext cx="454025" cy="365125"/>
          </a:xfrm>
          <a:prstGeom prst="rect">
            <a:avLst/>
          </a:prstGeom>
        </p:spPr>
        <p:txBody>
          <a:bodyPr/>
          <a:lstStyle>
            <a:lvl1pPr algn="l" eaLnBrk="1" fontAlgn="auto" hangingPunct="1">
              <a:spcBef>
                <a:spcPts val="0"/>
              </a:spcBef>
              <a:spcAft>
                <a:spcPts val="0"/>
              </a:spcAft>
              <a:defRPr sz="1000">
                <a:solidFill>
                  <a:schemeClr val="bg1"/>
                </a:solidFill>
                <a:latin typeface="Arial" panose="020B0604020202020204" pitchFamily="34" charset="0"/>
                <a:cs typeface="Arial" panose="020B0604020202020204" pitchFamily="34" charset="0"/>
              </a:defRPr>
            </a:lvl1pPr>
          </a:lstStyle>
          <a:p>
            <a:pPr>
              <a:defRPr/>
            </a:pPr>
            <a:fld id="{B8F719E0-377F-40B3-A24D-A4F026656F6F}" type="slidenum">
              <a:rPr lang="en-US"/>
              <a:pPr>
                <a:defRPr/>
              </a:pPr>
              <a:t>‹#›</a:t>
            </a:fld>
            <a:endParaRPr lang="en-US" dirty="0"/>
          </a:p>
        </p:txBody>
      </p:sp>
    </p:spTree>
    <p:extLst>
      <p:ext uri="{BB962C8B-B14F-4D97-AF65-F5344CB8AC3E}">
        <p14:creationId xmlns:p14="http://schemas.microsoft.com/office/powerpoint/2010/main" val="3145124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D24A04-FC5C-492D-8A3B-09CE254082CF}"/>
              </a:ext>
            </a:extLst>
          </p:cNvPr>
          <p:cNvSpPr/>
          <p:nvPr userDrawn="1"/>
        </p:nvSpPr>
        <p:spPr>
          <a:xfrm>
            <a:off x="0" y="0"/>
            <a:ext cx="12192000" cy="6080289"/>
          </a:xfrm>
          <a:prstGeom prst="rect">
            <a:avLst/>
          </a:prstGeom>
          <a:blipFill>
            <a:blip r:embed="rId2"/>
            <a:stretch>
              <a:fillRect b="-127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a:extLst>
              <a:ext uri="{FF2B5EF4-FFF2-40B4-BE49-F238E27FC236}">
                <a16:creationId xmlns:a16="http://schemas.microsoft.com/office/drawing/2014/main" id="{5EFEBB93-1F65-AA43-9CBD-676B014B6696}"/>
              </a:ext>
            </a:extLst>
          </p:cNvPr>
          <p:cNvSpPr>
            <a:spLocks noGrp="1"/>
          </p:cNvSpPr>
          <p:nvPr>
            <p:ph type="title"/>
          </p:nvPr>
        </p:nvSpPr>
        <p:spPr>
          <a:xfrm>
            <a:off x="525934" y="3146032"/>
            <a:ext cx="7637678" cy="2161259"/>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8695E087-53CF-4CFE-B685-26E61792096B}"/>
              </a:ext>
            </a:extLst>
          </p:cNvPr>
          <p:cNvSpPr>
            <a:spLocks noGrp="1"/>
          </p:cNvSpPr>
          <p:nvPr>
            <p:ph type="dt" sz="half" idx="10"/>
          </p:nvPr>
        </p:nvSpPr>
        <p:spPr>
          <a:xfrm>
            <a:off x="1058863" y="6356350"/>
            <a:ext cx="27432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pPr>
              <a:defRPr/>
            </a:pPr>
            <a:r>
              <a:rPr lang="en-US"/>
              <a:t>Leading Person-Centered Care</a:t>
            </a:r>
            <a:endParaRPr lang="en-US" dirty="0"/>
          </a:p>
        </p:txBody>
      </p:sp>
      <p:sp>
        <p:nvSpPr>
          <p:cNvPr id="5" name="Slide Number Placeholder 5">
            <a:extLst>
              <a:ext uri="{FF2B5EF4-FFF2-40B4-BE49-F238E27FC236}">
                <a16:creationId xmlns:a16="http://schemas.microsoft.com/office/drawing/2014/main" id="{ED199030-A199-4731-A8DA-35E294AEDAED}"/>
              </a:ext>
            </a:extLst>
          </p:cNvPr>
          <p:cNvSpPr>
            <a:spLocks noGrp="1"/>
          </p:cNvSpPr>
          <p:nvPr>
            <p:ph type="sldNum" sz="quarter" idx="11"/>
          </p:nvPr>
        </p:nvSpPr>
        <p:spPr>
          <a:xfrm>
            <a:off x="481013" y="6356350"/>
            <a:ext cx="454025" cy="365125"/>
          </a:xfrm>
          <a:prstGeom prst="rect">
            <a:avLst/>
          </a:prstGeom>
        </p:spPr>
        <p:txBody>
          <a:bodyPr/>
          <a:lstStyle>
            <a:lvl1pPr algn="l" eaLnBrk="1" fontAlgn="auto" hangingPunct="1">
              <a:spcBef>
                <a:spcPts val="0"/>
              </a:spcBef>
              <a:spcAft>
                <a:spcPts val="0"/>
              </a:spcAft>
              <a:defRPr sz="1000">
                <a:solidFill>
                  <a:schemeClr val="bg1"/>
                </a:solidFill>
                <a:latin typeface="Arial" panose="020B0604020202020204" pitchFamily="34" charset="0"/>
                <a:cs typeface="Arial" panose="020B0604020202020204" pitchFamily="34" charset="0"/>
              </a:defRPr>
            </a:lvl1pPr>
          </a:lstStyle>
          <a:p>
            <a:pPr>
              <a:defRPr/>
            </a:pPr>
            <a:fld id="{0B3B3A3C-611F-4943-9FCF-9309A1297B64}" type="slidenum">
              <a:rPr lang="en-US"/>
              <a:pPr>
                <a:defRPr/>
              </a:pPr>
              <a:t>‹#›</a:t>
            </a:fld>
            <a:endParaRPr lang="en-US" dirty="0"/>
          </a:p>
        </p:txBody>
      </p:sp>
    </p:spTree>
    <p:extLst>
      <p:ext uri="{BB962C8B-B14F-4D97-AF65-F5344CB8AC3E}">
        <p14:creationId xmlns:p14="http://schemas.microsoft.com/office/powerpoint/2010/main" val="4258154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6AAB6-3ED3-4F57-B4B8-0CC263CA79CA}"/>
              </a:ext>
            </a:extLst>
          </p:cNvPr>
          <p:cNvSpPr/>
          <p:nvPr userDrawn="1"/>
        </p:nvSpPr>
        <p:spPr>
          <a:xfrm>
            <a:off x="0" y="0"/>
            <a:ext cx="12192000" cy="6080289"/>
          </a:xfrm>
          <a:prstGeom prst="rect">
            <a:avLst/>
          </a:prstGeom>
          <a:blipFill>
            <a:blip r:embed="rId2"/>
            <a:stretch>
              <a:fillRect b="-127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a:extLst>
              <a:ext uri="{FF2B5EF4-FFF2-40B4-BE49-F238E27FC236}">
                <a16:creationId xmlns:a16="http://schemas.microsoft.com/office/drawing/2014/main" id="{5EFEBB93-1F65-AA43-9CBD-676B014B6696}"/>
              </a:ext>
            </a:extLst>
          </p:cNvPr>
          <p:cNvSpPr>
            <a:spLocks noGrp="1"/>
          </p:cNvSpPr>
          <p:nvPr>
            <p:ph type="title"/>
          </p:nvPr>
        </p:nvSpPr>
        <p:spPr>
          <a:xfrm>
            <a:off x="525934" y="3146032"/>
            <a:ext cx="7637678" cy="2161259"/>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0DD632B8-D09F-4954-B0C2-88B1F32663E9}"/>
              </a:ext>
            </a:extLst>
          </p:cNvPr>
          <p:cNvSpPr>
            <a:spLocks noGrp="1"/>
          </p:cNvSpPr>
          <p:nvPr>
            <p:ph type="dt" sz="half" idx="10"/>
          </p:nvPr>
        </p:nvSpPr>
        <p:spPr>
          <a:xfrm>
            <a:off x="1058863" y="6356350"/>
            <a:ext cx="27432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pPr>
              <a:defRPr/>
            </a:pPr>
            <a:r>
              <a:rPr lang="en-US"/>
              <a:t>Leading Person-Centered Care</a:t>
            </a:r>
            <a:endParaRPr lang="en-US" dirty="0"/>
          </a:p>
        </p:txBody>
      </p:sp>
      <p:sp>
        <p:nvSpPr>
          <p:cNvPr id="5" name="Slide Number Placeholder 5">
            <a:extLst>
              <a:ext uri="{FF2B5EF4-FFF2-40B4-BE49-F238E27FC236}">
                <a16:creationId xmlns:a16="http://schemas.microsoft.com/office/drawing/2014/main" id="{7FB8A222-B174-4F8F-9753-2742B53B9366}"/>
              </a:ext>
            </a:extLst>
          </p:cNvPr>
          <p:cNvSpPr>
            <a:spLocks noGrp="1"/>
          </p:cNvSpPr>
          <p:nvPr>
            <p:ph type="sldNum" sz="quarter" idx="11"/>
          </p:nvPr>
        </p:nvSpPr>
        <p:spPr>
          <a:xfrm>
            <a:off x="481013" y="6356350"/>
            <a:ext cx="454025" cy="365125"/>
          </a:xfrm>
          <a:prstGeom prst="rect">
            <a:avLst/>
          </a:prstGeom>
        </p:spPr>
        <p:txBody>
          <a:bodyPr/>
          <a:lstStyle>
            <a:lvl1pPr algn="l" eaLnBrk="1" fontAlgn="auto" hangingPunct="1">
              <a:spcBef>
                <a:spcPts val="0"/>
              </a:spcBef>
              <a:spcAft>
                <a:spcPts val="0"/>
              </a:spcAft>
              <a:defRPr sz="1000">
                <a:solidFill>
                  <a:schemeClr val="bg1"/>
                </a:solidFill>
                <a:latin typeface="Arial" panose="020B0604020202020204" pitchFamily="34" charset="0"/>
                <a:cs typeface="Arial" panose="020B0604020202020204" pitchFamily="34" charset="0"/>
              </a:defRPr>
            </a:lvl1pPr>
          </a:lstStyle>
          <a:p>
            <a:pPr>
              <a:defRPr/>
            </a:pPr>
            <a:fld id="{96DBA9DD-6B82-412D-B7E5-B88DA4FD75A2}" type="slidenum">
              <a:rPr lang="en-US"/>
              <a:pPr>
                <a:defRPr/>
              </a:pPr>
              <a:t>‹#›</a:t>
            </a:fld>
            <a:endParaRPr lang="en-US" dirty="0"/>
          </a:p>
        </p:txBody>
      </p:sp>
    </p:spTree>
    <p:extLst>
      <p:ext uri="{BB962C8B-B14F-4D97-AF65-F5344CB8AC3E}">
        <p14:creationId xmlns:p14="http://schemas.microsoft.com/office/powerpoint/2010/main" val="1762032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FEEF39-15AF-46EC-B8D8-943B63FCD15A}"/>
              </a:ext>
            </a:extLst>
          </p:cNvPr>
          <p:cNvSpPr/>
          <p:nvPr userDrawn="1"/>
        </p:nvSpPr>
        <p:spPr>
          <a:xfrm>
            <a:off x="0" y="0"/>
            <a:ext cx="12192000" cy="6080289"/>
          </a:xfrm>
          <a:prstGeom prst="rect">
            <a:avLst/>
          </a:prstGeom>
          <a:blipFill>
            <a:blip r:embed="rId2"/>
            <a:stretch>
              <a:fillRect b="-127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a:extLst>
              <a:ext uri="{FF2B5EF4-FFF2-40B4-BE49-F238E27FC236}">
                <a16:creationId xmlns:a16="http://schemas.microsoft.com/office/drawing/2014/main" id="{5EFEBB93-1F65-AA43-9CBD-676B014B6696}"/>
              </a:ext>
            </a:extLst>
          </p:cNvPr>
          <p:cNvSpPr>
            <a:spLocks noGrp="1"/>
          </p:cNvSpPr>
          <p:nvPr>
            <p:ph type="title"/>
          </p:nvPr>
        </p:nvSpPr>
        <p:spPr>
          <a:xfrm>
            <a:off x="525934" y="3146032"/>
            <a:ext cx="7637678" cy="2161259"/>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7A1EFCED-DAD2-4C6A-BFD9-5AFB098C32C3}"/>
              </a:ext>
            </a:extLst>
          </p:cNvPr>
          <p:cNvSpPr>
            <a:spLocks noGrp="1"/>
          </p:cNvSpPr>
          <p:nvPr>
            <p:ph type="dt" sz="half" idx="10"/>
          </p:nvPr>
        </p:nvSpPr>
        <p:spPr>
          <a:xfrm>
            <a:off x="1058863" y="6356350"/>
            <a:ext cx="27432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pPr>
              <a:defRPr/>
            </a:pPr>
            <a:r>
              <a:rPr lang="en-US"/>
              <a:t>Leading Person-Centered Care</a:t>
            </a:r>
            <a:endParaRPr lang="en-US" dirty="0"/>
          </a:p>
        </p:txBody>
      </p:sp>
      <p:sp>
        <p:nvSpPr>
          <p:cNvPr id="5" name="Slide Number Placeholder 5">
            <a:extLst>
              <a:ext uri="{FF2B5EF4-FFF2-40B4-BE49-F238E27FC236}">
                <a16:creationId xmlns:a16="http://schemas.microsoft.com/office/drawing/2014/main" id="{7D6D6258-F8DD-4821-A541-B69AB410652B}"/>
              </a:ext>
            </a:extLst>
          </p:cNvPr>
          <p:cNvSpPr>
            <a:spLocks noGrp="1"/>
          </p:cNvSpPr>
          <p:nvPr>
            <p:ph type="sldNum" sz="quarter" idx="11"/>
          </p:nvPr>
        </p:nvSpPr>
        <p:spPr>
          <a:xfrm>
            <a:off x="481013" y="6356350"/>
            <a:ext cx="454025" cy="365125"/>
          </a:xfrm>
          <a:prstGeom prst="rect">
            <a:avLst/>
          </a:prstGeom>
        </p:spPr>
        <p:txBody>
          <a:bodyPr/>
          <a:lstStyle>
            <a:lvl1pPr algn="l" eaLnBrk="1" fontAlgn="auto" hangingPunct="1">
              <a:spcBef>
                <a:spcPts val="0"/>
              </a:spcBef>
              <a:spcAft>
                <a:spcPts val="0"/>
              </a:spcAft>
              <a:defRPr sz="1000">
                <a:solidFill>
                  <a:schemeClr val="bg1"/>
                </a:solidFill>
                <a:latin typeface="Arial" panose="020B0604020202020204" pitchFamily="34" charset="0"/>
                <a:cs typeface="Arial" panose="020B0604020202020204" pitchFamily="34" charset="0"/>
              </a:defRPr>
            </a:lvl1pPr>
          </a:lstStyle>
          <a:p>
            <a:pPr>
              <a:defRPr/>
            </a:pPr>
            <a:fld id="{92685D79-800C-4813-A4B8-435FB2C305A9}" type="slidenum">
              <a:rPr lang="en-US"/>
              <a:pPr>
                <a:defRPr/>
              </a:pPr>
              <a:t>‹#›</a:t>
            </a:fld>
            <a:endParaRPr lang="en-US" dirty="0"/>
          </a:p>
        </p:txBody>
      </p:sp>
    </p:spTree>
    <p:extLst>
      <p:ext uri="{BB962C8B-B14F-4D97-AF65-F5344CB8AC3E}">
        <p14:creationId xmlns:p14="http://schemas.microsoft.com/office/powerpoint/2010/main" val="2602294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6742986-D5C2-44C2-A946-B7B00CBAE177}"/>
              </a:ext>
            </a:extLst>
          </p:cNvPr>
          <p:cNvSpPr>
            <a:spLocks noGrp="1"/>
          </p:cNvSpPr>
          <p:nvPr>
            <p:ph type="dt" sz="half" idx="10"/>
          </p:nvPr>
        </p:nvSpPr>
        <p:spPr>
          <a:xfrm>
            <a:off x="1058863" y="6356350"/>
            <a:ext cx="27432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pPr>
              <a:defRPr/>
            </a:pPr>
            <a:r>
              <a:rPr lang="en-US"/>
              <a:t>Leading Person-Centered Care</a:t>
            </a:r>
            <a:endParaRPr lang="en-US" dirty="0"/>
          </a:p>
        </p:txBody>
      </p:sp>
      <p:sp>
        <p:nvSpPr>
          <p:cNvPr id="3" name="Slide Number Placeholder 5">
            <a:extLst>
              <a:ext uri="{FF2B5EF4-FFF2-40B4-BE49-F238E27FC236}">
                <a16:creationId xmlns:a16="http://schemas.microsoft.com/office/drawing/2014/main" id="{FD7242B6-263F-4624-B748-4257B02D4BC7}"/>
              </a:ext>
            </a:extLst>
          </p:cNvPr>
          <p:cNvSpPr>
            <a:spLocks noGrp="1"/>
          </p:cNvSpPr>
          <p:nvPr>
            <p:ph type="sldNum" sz="quarter" idx="11"/>
          </p:nvPr>
        </p:nvSpPr>
        <p:spPr>
          <a:xfrm>
            <a:off x="481013" y="6356350"/>
            <a:ext cx="454025" cy="365125"/>
          </a:xfrm>
          <a:prstGeom prst="rect">
            <a:avLst/>
          </a:prstGeom>
        </p:spPr>
        <p:txBody>
          <a:bodyPr/>
          <a:lstStyle>
            <a:lvl1pPr algn="l" eaLnBrk="1" fontAlgn="auto" hangingPunct="1">
              <a:spcBef>
                <a:spcPts val="0"/>
              </a:spcBef>
              <a:spcAft>
                <a:spcPts val="0"/>
              </a:spcAft>
              <a:defRPr sz="1000">
                <a:solidFill>
                  <a:schemeClr val="bg1"/>
                </a:solidFill>
                <a:latin typeface="Arial" panose="020B0604020202020204" pitchFamily="34" charset="0"/>
                <a:cs typeface="Arial" panose="020B0604020202020204" pitchFamily="34" charset="0"/>
              </a:defRPr>
            </a:lvl1pPr>
          </a:lstStyle>
          <a:p>
            <a:pPr>
              <a:defRPr/>
            </a:pPr>
            <a:fld id="{551AD16F-9A66-4AE6-8CDF-8A4918800AF8}" type="slidenum">
              <a:rPr lang="en-US"/>
              <a:pPr>
                <a:defRPr/>
              </a:pPr>
              <a:t>‹#›</a:t>
            </a:fld>
            <a:endParaRPr lang="en-US" dirty="0"/>
          </a:p>
        </p:txBody>
      </p:sp>
    </p:spTree>
    <p:extLst>
      <p:ext uri="{BB962C8B-B14F-4D97-AF65-F5344CB8AC3E}">
        <p14:creationId xmlns:p14="http://schemas.microsoft.com/office/powerpoint/2010/main" val="122509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1419-E593-6949-8D89-317BFF506F6C}"/>
              </a:ext>
            </a:extLst>
          </p:cNvPr>
          <p:cNvSpPr>
            <a:spLocks noGrp="1"/>
          </p:cNvSpPr>
          <p:nvPr>
            <p:ph type="title"/>
          </p:nvPr>
        </p:nvSpPr>
        <p:spPr>
          <a:xfrm>
            <a:off x="481739" y="691033"/>
            <a:ext cx="3896532" cy="2819777"/>
          </a:xfrm>
        </p:spPr>
        <p:txBody>
          <a:bodyPr/>
          <a:lstStyle>
            <a:lvl1pPr>
              <a:defRPr>
                <a:solidFill>
                  <a:srgbClr val="00A3E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FB56E3-41C1-3143-B3BD-F679DF53639D}"/>
              </a:ext>
            </a:extLst>
          </p:cNvPr>
          <p:cNvSpPr>
            <a:spLocks noGrp="1"/>
          </p:cNvSpPr>
          <p:nvPr>
            <p:ph idx="1"/>
          </p:nvPr>
        </p:nvSpPr>
        <p:spPr>
          <a:xfrm>
            <a:off x="4595247" y="1193370"/>
            <a:ext cx="6758553" cy="4703736"/>
          </a:xfrm>
        </p:spPr>
        <p:txBody>
          <a:bodyPr>
            <a:normAutofit/>
          </a:bodyPr>
          <a:lstStyle>
            <a:lvl1pPr marL="0" indent="0">
              <a:buFontTx/>
              <a:buNone/>
              <a:defRPr sz="1600">
                <a:solidFill>
                  <a:srgbClr val="5B6770"/>
                </a:solidFill>
                <a:latin typeface="Arial" panose="020B0604020202020204" pitchFamily="34" charset="0"/>
                <a:cs typeface="Arial" panose="020B0604020202020204" pitchFamily="34" charset="0"/>
              </a:defRPr>
            </a:lvl1pPr>
            <a:lvl2pPr marL="457200" indent="0">
              <a:buFontTx/>
              <a:buNone/>
              <a:defRPr sz="1800">
                <a:latin typeface="Arial" panose="020B0604020202020204" pitchFamily="34" charset="0"/>
                <a:cs typeface="Arial" panose="020B0604020202020204" pitchFamily="34" charset="0"/>
              </a:defRPr>
            </a:lvl2pPr>
            <a:lvl3pPr marL="914400" indent="0">
              <a:buFontTx/>
              <a:buNone/>
              <a:defRPr sz="1800">
                <a:latin typeface="Arial" panose="020B0604020202020204" pitchFamily="34" charset="0"/>
                <a:cs typeface="Arial" panose="020B0604020202020204" pitchFamily="34" charset="0"/>
              </a:defRPr>
            </a:lvl3pPr>
            <a:lvl4pPr marL="1371600" indent="0">
              <a:buFontTx/>
              <a:buNone/>
              <a:defRPr sz="1800">
                <a:latin typeface="Arial" panose="020B0604020202020204" pitchFamily="34" charset="0"/>
                <a:cs typeface="Arial" panose="020B0604020202020204" pitchFamily="34" charset="0"/>
              </a:defRPr>
            </a:lvl4pPr>
            <a:lvl5pPr marL="1828800" indent="0">
              <a:buFontTx/>
              <a:buNone/>
              <a:defRPr sz="1800">
                <a:latin typeface="Arial" panose="020B0604020202020204" pitchFamily="34" charset="0"/>
                <a:cs typeface="Arial" panose="020B0604020202020204" pitchFamily="34" charset="0"/>
              </a:defRPr>
            </a:lvl5pPr>
          </a:lstStyle>
          <a:p>
            <a:pPr lvl="0"/>
            <a:r>
              <a:rPr lang="en-US" dirty="0"/>
              <a:t>Edit Master text styles</a:t>
            </a:r>
          </a:p>
        </p:txBody>
      </p:sp>
      <p:sp>
        <p:nvSpPr>
          <p:cNvPr id="9" name="Content Placeholder 2">
            <a:extLst>
              <a:ext uri="{FF2B5EF4-FFF2-40B4-BE49-F238E27FC236}">
                <a16:creationId xmlns:a16="http://schemas.microsoft.com/office/drawing/2014/main" id="{E0DE5C87-020A-4643-9BFA-76E693EE630B}"/>
              </a:ext>
            </a:extLst>
          </p:cNvPr>
          <p:cNvSpPr>
            <a:spLocks noGrp="1"/>
          </p:cNvSpPr>
          <p:nvPr>
            <p:ph idx="13"/>
          </p:nvPr>
        </p:nvSpPr>
        <p:spPr>
          <a:xfrm>
            <a:off x="481738" y="3587859"/>
            <a:ext cx="3896533" cy="1898541"/>
          </a:xfrm>
        </p:spPr>
        <p:txBody>
          <a:bodyPr>
            <a:normAutofit/>
          </a:bodyPr>
          <a:lstStyle>
            <a:lvl1pPr marL="0" indent="0">
              <a:buFontTx/>
              <a:buNone/>
              <a:defRPr sz="1800" b="1">
                <a:solidFill>
                  <a:srgbClr val="5B6770"/>
                </a:solidFill>
                <a:latin typeface="Arial" panose="020B0604020202020204" pitchFamily="34" charset="0"/>
                <a:cs typeface="Arial" panose="020B0604020202020204" pitchFamily="34" charset="0"/>
              </a:defRPr>
            </a:lvl1pPr>
            <a:lvl2pPr marL="457200" indent="0">
              <a:buFontTx/>
              <a:buNone/>
              <a:defRPr sz="1800">
                <a:latin typeface="Arial" panose="020B0604020202020204" pitchFamily="34" charset="0"/>
                <a:cs typeface="Arial" panose="020B0604020202020204" pitchFamily="34" charset="0"/>
              </a:defRPr>
            </a:lvl2pPr>
            <a:lvl3pPr marL="914400" indent="0">
              <a:buFontTx/>
              <a:buNone/>
              <a:defRPr sz="1800">
                <a:latin typeface="Arial" panose="020B0604020202020204" pitchFamily="34" charset="0"/>
                <a:cs typeface="Arial" panose="020B0604020202020204" pitchFamily="34" charset="0"/>
              </a:defRPr>
            </a:lvl3pPr>
            <a:lvl4pPr marL="1371600" indent="0">
              <a:buFontTx/>
              <a:buNone/>
              <a:defRPr sz="1800">
                <a:latin typeface="Arial" panose="020B0604020202020204" pitchFamily="34" charset="0"/>
                <a:cs typeface="Arial" panose="020B0604020202020204" pitchFamily="34" charset="0"/>
              </a:defRPr>
            </a:lvl4pPr>
            <a:lvl5pPr marL="1828800" indent="0">
              <a:buFontTx/>
              <a:buNone/>
              <a:defRPr sz="1800">
                <a:latin typeface="Arial" panose="020B0604020202020204" pitchFamily="34" charset="0"/>
                <a:cs typeface="Arial" panose="020B0604020202020204" pitchFamily="34" charset="0"/>
              </a:defRPr>
            </a:lvl5pPr>
          </a:lstStyle>
          <a:p>
            <a:pPr lvl="0"/>
            <a:r>
              <a:rPr lang="en-US" dirty="0"/>
              <a:t>Edit Master text styles</a:t>
            </a:r>
          </a:p>
        </p:txBody>
      </p:sp>
      <p:sp>
        <p:nvSpPr>
          <p:cNvPr id="5" name="Date Placeholder 3">
            <a:extLst>
              <a:ext uri="{FF2B5EF4-FFF2-40B4-BE49-F238E27FC236}">
                <a16:creationId xmlns:a16="http://schemas.microsoft.com/office/drawing/2014/main" id="{B40D5A6D-19CA-44D7-833E-D3454FC8DC6D}"/>
              </a:ext>
            </a:extLst>
          </p:cNvPr>
          <p:cNvSpPr>
            <a:spLocks noGrp="1"/>
          </p:cNvSpPr>
          <p:nvPr>
            <p:ph type="dt" sz="half" idx="14"/>
          </p:nvPr>
        </p:nvSpPr>
        <p:spPr>
          <a:xfrm>
            <a:off x="1058863" y="6356350"/>
            <a:ext cx="27432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pPr>
              <a:defRPr/>
            </a:pPr>
            <a:r>
              <a:rPr lang="en-US"/>
              <a:t>Leading Person-Centered Care</a:t>
            </a:r>
            <a:endParaRPr lang="en-US" dirty="0"/>
          </a:p>
        </p:txBody>
      </p:sp>
      <p:sp>
        <p:nvSpPr>
          <p:cNvPr id="6" name="Slide Number Placeholder 5">
            <a:extLst>
              <a:ext uri="{FF2B5EF4-FFF2-40B4-BE49-F238E27FC236}">
                <a16:creationId xmlns:a16="http://schemas.microsoft.com/office/drawing/2014/main" id="{5A970661-3F0D-4350-8EA7-B5551C35813F}"/>
              </a:ext>
            </a:extLst>
          </p:cNvPr>
          <p:cNvSpPr>
            <a:spLocks noGrp="1"/>
          </p:cNvSpPr>
          <p:nvPr>
            <p:ph type="sldNum" sz="quarter" idx="15"/>
          </p:nvPr>
        </p:nvSpPr>
        <p:spPr>
          <a:xfrm>
            <a:off x="481013" y="6356350"/>
            <a:ext cx="454025" cy="365125"/>
          </a:xfrm>
          <a:prstGeom prst="rect">
            <a:avLst/>
          </a:prstGeom>
        </p:spPr>
        <p:txBody>
          <a:bodyPr/>
          <a:lstStyle>
            <a:lvl1pPr algn="l" eaLnBrk="1" fontAlgn="auto" hangingPunct="1">
              <a:spcBef>
                <a:spcPts val="0"/>
              </a:spcBef>
              <a:spcAft>
                <a:spcPts val="0"/>
              </a:spcAft>
              <a:defRPr sz="1000">
                <a:solidFill>
                  <a:schemeClr val="bg1"/>
                </a:solidFill>
                <a:latin typeface="Arial" panose="020B0604020202020204" pitchFamily="34" charset="0"/>
                <a:cs typeface="Arial" panose="020B0604020202020204" pitchFamily="34" charset="0"/>
              </a:defRPr>
            </a:lvl1pPr>
          </a:lstStyle>
          <a:p>
            <a:pPr>
              <a:defRPr/>
            </a:pPr>
            <a:fld id="{7EC0D599-EAF5-4F0A-BA19-F62C6F05FD23}" type="slidenum">
              <a:rPr lang="en-US"/>
              <a:pPr>
                <a:defRPr/>
              </a:pPr>
              <a:t>‹#›</a:t>
            </a:fld>
            <a:endParaRPr lang="en-US" dirty="0"/>
          </a:p>
        </p:txBody>
      </p:sp>
    </p:spTree>
    <p:extLst>
      <p:ext uri="{BB962C8B-B14F-4D97-AF65-F5344CB8AC3E}">
        <p14:creationId xmlns:p14="http://schemas.microsoft.com/office/powerpoint/2010/main" val="316438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ED567C-95F2-4E74-88F4-35F45C36F0EB}"/>
              </a:ext>
            </a:extLst>
          </p:cNvPr>
          <p:cNvSpPr/>
          <p:nvPr userDrawn="1"/>
        </p:nvSpPr>
        <p:spPr>
          <a:xfrm>
            <a:off x="0" y="-211138"/>
            <a:ext cx="12192000" cy="6300788"/>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9">
            <a:extLst>
              <a:ext uri="{FF2B5EF4-FFF2-40B4-BE49-F238E27FC236}">
                <a16:creationId xmlns:a16="http://schemas.microsoft.com/office/drawing/2014/main" id="{51D353B8-27E7-4849-B19A-5C94500A54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7966" r="6575" b="3732"/>
          <a:stretch>
            <a:fillRect/>
          </a:stretch>
        </p:blipFill>
        <p:spPr bwMode="auto">
          <a:xfrm>
            <a:off x="2811463" y="0"/>
            <a:ext cx="9380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7395250-CE74-254C-9D61-28015678CB14}"/>
              </a:ext>
            </a:extLst>
          </p:cNvPr>
          <p:cNvSpPr>
            <a:spLocks noGrp="1"/>
          </p:cNvSpPr>
          <p:nvPr>
            <p:ph type="title"/>
          </p:nvPr>
        </p:nvSpPr>
        <p:spPr>
          <a:xfrm>
            <a:off x="596912" y="1709738"/>
            <a:ext cx="9559636" cy="2852737"/>
          </a:xfrm>
        </p:spPr>
        <p:txBody>
          <a:bodyPr anchor="b">
            <a:normAutofit/>
          </a:bodyPr>
          <a:lstStyle>
            <a:lvl1pPr>
              <a:defRPr sz="4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1C7276B5-05BD-1943-A49C-18FF79E93C80}"/>
              </a:ext>
            </a:extLst>
          </p:cNvPr>
          <p:cNvSpPr>
            <a:spLocks noGrp="1"/>
          </p:cNvSpPr>
          <p:nvPr>
            <p:ph type="body" idx="1"/>
          </p:nvPr>
        </p:nvSpPr>
        <p:spPr>
          <a:xfrm>
            <a:off x="596912" y="4589463"/>
            <a:ext cx="9559636" cy="1500187"/>
          </a:xfrm>
        </p:spPr>
        <p:txBody>
          <a:bodyP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Date Placeholder 3">
            <a:extLst>
              <a:ext uri="{FF2B5EF4-FFF2-40B4-BE49-F238E27FC236}">
                <a16:creationId xmlns:a16="http://schemas.microsoft.com/office/drawing/2014/main" id="{DC75685F-1AA8-469B-982E-9719555E5AF6}"/>
              </a:ext>
            </a:extLst>
          </p:cNvPr>
          <p:cNvSpPr>
            <a:spLocks noGrp="1"/>
          </p:cNvSpPr>
          <p:nvPr>
            <p:ph type="dt" sz="half" idx="10"/>
          </p:nvPr>
        </p:nvSpPr>
        <p:spPr>
          <a:xfrm>
            <a:off x="1058863" y="6356350"/>
            <a:ext cx="27432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pPr>
              <a:defRPr/>
            </a:pPr>
            <a:r>
              <a:rPr lang="en-US"/>
              <a:t>Leading Person-Centered Care</a:t>
            </a:r>
            <a:endParaRPr lang="en-US" dirty="0"/>
          </a:p>
        </p:txBody>
      </p:sp>
      <p:sp>
        <p:nvSpPr>
          <p:cNvPr id="7" name="Slide Number Placeholder 5">
            <a:extLst>
              <a:ext uri="{FF2B5EF4-FFF2-40B4-BE49-F238E27FC236}">
                <a16:creationId xmlns:a16="http://schemas.microsoft.com/office/drawing/2014/main" id="{E3E46D98-60FA-4B4D-9194-A02DE4F8851B}"/>
              </a:ext>
            </a:extLst>
          </p:cNvPr>
          <p:cNvSpPr>
            <a:spLocks noGrp="1"/>
          </p:cNvSpPr>
          <p:nvPr>
            <p:ph type="sldNum" sz="quarter" idx="11"/>
          </p:nvPr>
        </p:nvSpPr>
        <p:spPr>
          <a:xfrm>
            <a:off x="481013" y="6356350"/>
            <a:ext cx="454025" cy="365125"/>
          </a:xfrm>
          <a:prstGeom prst="rect">
            <a:avLst/>
          </a:prstGeom>
        </p:spPr>
        <p:txBody>
          <a:bodyPr/>
          <a:lstStyle>
            <a:lvl1pPr algn="l" eaLnBrk="1" fontAlgn="auto" hangingPunct="1">
              <a:spcBef>
                <a:spcPts val="0"/>
              </a:spcBef>
              <a:spcAft>
                <a:spcPts val="0"/>
              </a:spcAft>
              <a:defRPr sz="1000">
                <a:solidFill>
                  <a:schemeClr val="bg1"/>
                </a:solidFill>
                <a:latin typeface="Arial" panose="020B0604020202020204" pitchFamily="34" charset="0"/>
                <a:cs typeface="Arial" panose="020B0604020202020204" pitchFamily="34" charset="0"/>
              </a:defRPr>
            </a:lvl1pPr>
          </a:lstStyle>
          <a:p>
            <a:pPr>
              <a:defRPr/>
            </a:pPr>
            <a:fld id="{3594E968-A342-4148-AA88-0295BA0DA860}" type="slidenum">
              <a:rPr lang="en-US"/>
              <a:pPr>
                <a:defRPr/>
              </a:pPr>
              <a:t>‹#›</a:t>
            </a:fld>
            <a:endParaRPr lang="en-US" dirty="0"/>
          </a:p>
        </p:txBody>
      </p:sp>
    </p:spTree>
    <p:extLst>
      <p:ext uri="{BB962C8B-B14F-4D97-AF65-F5344CB8AC3E}">
        <p14:creationId xmlns:p14="http://schemas.microsoft.com/office/powerpoint/2010/main" val="375424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46F4BB-D1C3-4E67-8787-2F57A2867B93}"/>
              </a:ext>
            </a:extLst>
          </p:cNvPr>
          <p:cNvSpPr/>
          <p:nvPr userDrawn="1"/>
        </p:nvSpPr>
        <p:spPr>
          <a:xfrm>
            <a:off x="0" y="0"/>
            <a:ext cx="12192000" cy="6858000"/>
          </a:xfrm>
          <a:prstGeom prst="rect">
            <a:avLst/>
          </a:prstGeom>
          <a:solidFill>
            <a:srgbClr val="8193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9">
            <a:extLst>
              <a:ext uri="{FF2B5EF4-FFF2-40B4-BE49-F238E27FC236}">
                <a16:creationId xmlns:a16="http://schemas.microsoft.com/office/drawing/2014/main" id="{314E8A46-C799-4E9D-9F41-19EA87CC2B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7966" r="6575" b="3732"/>
          <a:stretch>
            <a:fillRect/>
          </a:stretch>
        </p:blipFill>
        <p:spPr bwMode="auto">
          <a:xfrm>
            <a:off x="2811463" y="0"/>
            <a:ext cx="9380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CF991D9C-90AB-4E21-9B00-DD7BC18D1E1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4425" y="6211888"/>
            <a:ext cx="1296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2D7E8227-4209-9749-A886-A1430940BE0E}"/>
              </a:ext>
            </a:extLst>
          </p:cNvPr>
          <p:cNvSpPr>
            <a:spLocks noGrp="1"/>
          </p:cNvSpPr>
          <p:nvPr>
            <p:ph type="title"/>
          </p:nvPr>
        </p:nvSpPr>
        <p:spPr>
          <a:xfrm>
            <a:off x="596912" y="1709738"/>
            <a:ext cx="9559636" cy="2852737"/>
          </a:xfrm>
        </p:spPr>
        <p:txBody>
          <a:bodyPr anchor="b">
            <a:normAutofit/>
          </a:bodyPr>
          <a:lstStyle>
            <a:lvl1pPr>
              <a:defRPr sz="4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797EE179-63B5-324E-B17F-5510210904D5}"/>
              </a:ext>
            </a:extLst>
          </p:cNvPr>
          <p:cNvSpPr>
            <a:spLocks noGrp="1"/>
          </p:cNvSpPr>
          <p:nvPr>
            <p:ph type="body" idx="1"/>
          </p:nvPr>
        </p:nvSpPr>
        <p:spPr>
          <a:xfrm>
            <a:off x="596912" y="4589463"/>
            <a:ext cx="9559636" cy="1500187"/>
          </a:xfrm>
        </p:spPr>
        <p:txBody>
          <a:bodyP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9" name="Date Placeholder 3">
            <a:extLst>
              <a:ext uri="{FF2B5EF4-FFF2-40B4-BE49-F238E27FC236}">
                <a16:creationId xmlns:a16="http://schemas.microsoft.com/office/drawing/2014/main" id="{E4180A0D-5DCC-427F-A346-5D4C09647B63}"/>
              </a:ext>
            </a:extLst>
          </p:cNvPr>
          <p:cNvSpPr>
            <a:spLocks noGrp="1"/>
          </p:cNvSpPr>
          <p:nvPr>
            <p:ph type="dt" sz="half" idx="10"/>
          </p:nvPr>
        </p:nvSpPr>
        <p:spPr>
          <a:xfrm>
            <a:off x="1058863" y="6356350"/>
            <a:ext cx="27432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pPr>
              <a:defRPr/>
            </a:pPr>
            <a:r>
              <a:rPr lang="en-US"/>
              <a:t>Leading Person-Centered Care</a:t>
            </a:r>
            <a:endParaRPr lang="en-US" dirty="0"/>
          </a:p>
        </p:txBody>
      </p:sp>
      <p:sp>
        <p:nvSpPr>
          <p:cNvPr id="10" name="Slide Number Placeholder 5">
            <a:extLst>
              <a:ext uri="{FF2B5EF4-FFF2-40B4-BE49-F238E27FC236}">
                <a16:creationId xmlns:a16="http://schemas.microsoft.com/office/drawing/2014/main" id="{9E29AF48-FA5C-4D83-973E-657C50C39DAF}"/>
              </a:ext>
            </a:extLst>
          </p:cNvPr>
          <p:cNvSpPr>
            <a:spLocks noGrp="1"/>
          </p:cNvSpPr>
          <p:nvPr>
            <p:ph type="sldNum" sz="quarter" idx="11"/>
          </p:nvPr>
        </p:nvSpPr>
        <p:spPr>
          <a:xfrm>
            <a:off x="481013" y="6356350"/>
            <a:ext cx="454025" cy="365125"/>
          </a:xfrm>
          <a:prstGeom prst="rect">
            <a:avLst/>
          </a:prstGeom>
        </p:spPr>
        <p:txBody>
          <a:bodyPr/>
          <a:lstStyle>
            <a:lvl1pPr algn="l" eaLnBrk="1" fontAlgn="auto" hangingPunct="1">
              <a:spcBef>
                <a:spcPts val="0"/>
              </a:spcBef>
              <a:spcAft>
                <a:spcPts val="0"/>
              </a:spcAft>
              <a:defRPr sz="1000">
                <a:solidFill>
                  <a:schemeClr val="bg1"/>
                </a:solidFill>
                <a:latin typeface="Arial" panose="020B0604020202020204" pitchFamily="34" charset="0"/>
                <a:cs typeface="Arial" panose="020B0604020202020204" pitchFamily="34" charset="0"/>
              </a:defRPr>
            </a:lvl1pPr>
          </a:lstStyle>
          <a:p>
            <a:pPr>
              <a:defRPr/>
            </a:pPr>
            <a:fld id="{383815CD-A8C1-40CC-AE5E-6C89E016F3F9}" type="slidenum">
              <a:rPr lang="en-US"/>
              <a:pPr>
                <a:defRPr/>
              </a:pPr>
              <a:t>‹#›</a:t>
            </a:fld>
            <a:endParaRPr lang="en-US" dirty="0"/>
          </a:p>
        </p:txBody>
      </p:sp>
    </p:spTree>
    <p:extLst>
      <p:ext uri="{BB962C8B-B14F-4D97-AF65-F5344CB8AC3E}">
        <p14:creationId xmlns:p14="http://schemas.microsoft.com/office/powerpoint/2010/main" val="1799717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09A720-D122-4A07-A7D2-39B44734AA1C}"/>
              </a:ext>
            </a:extLst>
          </p:cNvPr>
          <p:cNvSpPr/>
          <p:nvPr userDrawn="1"/>
        </p:nvSpPr>
        <p:spPr>
          <a:xfrm>
            <a:off x="0" y="0"/>
            <a:ext cx="12192000" cy="6858000"/>
          </a:xfrm>
          <a:prstGeom prst="rect">
            <a:avLst/>
          </a:prstGeom>
          <a:solidFill>
            <a:srgbClr val="4F5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9">
            <a:extLst>
              <a:ext uri="{FF2B5EF4-FFF2-40B4-BE49-F238E27FC236}">
                <a16:creationId xmlns:a16="http://schemas.microsoft.com/office/drawing/2014/main" id="{71097F7F-E03E-4CFA-93C9-E8C7B29964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7966" r="6575" b="3732"/>
          <a:stretch>
            <a:fillRect/>
          </a:stretch>
        </p:blipFill>
        <p:spPr bwMode="auto">
          <a:xfrm>
            <a:off x="2811463" y="0"/>
            <a:ext cx="9380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4993A382-3922-4ADD-8965-AA4BE2524A4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4425" y="6211888"/>
            <a:ext cx="1296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7395250-CE74-254C-9D61-28015678CB14}"/>
              </a:ext>
            </a:extLst>
          </p:cNvPr>
          <p:cNvSpPr>
            <a:spLocks noGrp="1"/>
          </p:cNvSpPr>
          <p:nvPr>
            <p:ph type="title"/>
          </p:nvPr>
        </p:nvSpPr>
        <p:spPr>
          <a:xfrm>
            <a:off x="596912" y="1709738"/>
            <a:ext cx="9559636" cy="2852737"/>
          </a:xfrm>
        </p:spPr>
        <p:txBody>
          <a:bodyPr anchor="b">
            <a:normAutofit/>
          </a:bodyPr>
          <a:lstStyle>
            <a:lvl1pPr>
              <a:defRPr sz="4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1C7276B5-05BD-1943-A49C-18FF79E93C80}"/>
              </a:ext>
            </a:extLst>
          </p:cNvPr>
          <p:cNvSpPr>
            <a:spLocks noGrp="1"/>
          </p:cNvSpPr>
          <p:nvPr>
            <p:ph type="body" idx="1"/>
          </p:nvPr>
        </p:nvSpPr>
        <p:spPr>
          <a:xfrm>
            <a:off x="596912" y="4589463"/>
            <a:ext cx="9559636" cy="1500187"/>
          </a:xfrm>
        </p:spPr>
        <p:txBody>
          <a:bodyP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a:extLst>
              <a:ext uri="{FF2B5EF4-FFF2-40B4-BE49-F238E27FC236}">
                <a16:creationId xmlns:a16="http://schemas.microsoft.com/office/drawing/2014/main" id="{CF0B6404-7D00-499E-9AFC-6B0374D55DBB}"/>
              </a:ext>
            </a:extLst>
          </p:cNvPr>
          <p:cNvSpPr>
            <a:spLocks noGrp="1"/>
          </p:cNvSpPr>
          <p:nvPr>
            <p:ph type="dt" sz="half" idx="10"/>
          </p:nvPr>
        </p:nvSpPr>
        <p:spPr>
          <a:xfrm>
            <a:off x="1058863" y="6356350"/>
            <a:ext cx="27432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pPr>
              <a:defRPr/>
            </a:pPr>
            <a:r>
              <a:rPr lang="en-US"/>
              <a:t>Leading Person-Centered Care</a:t>
            </a:r>
            <a:endParaRPr lang="en-US" dirty="0"/>
          </a:p>
        </p:txBody>
      </p:sp>
      <p:sp>
        <p:nvSpPr>
          <p:cNvPr id="8" name="Slide Number Placeholder 5">
            <a:extLst>
              <a:ext uri="{FF2B5EF4-FFF2-40B4-BE49-F238E27FC236}">
                <a16:creationId xmlns:a16="http://schemas.microsoft.com/office/drawing/2014/main" id="{0F514D4B-D9EE-4CE9-B698-564520B2B772}"/>
              </a:ext>
            </a:extLst>
          </p:cNvPr>
          <p:cNvSpPr>
            <a:spLocks noGrp="1"/>
          </p:cNvSpPr>
          <p:nvPr>
            <p:ph type="sldNum" sz="quarter" idx="11"/>
          </p:nvPr>
        </p:nvSpPr>
        <p:spPr>
          <a:xfrm>
            <a:off x="481013" y="6356350"/>
            <a:ext cx="454025" cy="365125"/>
          </a:xfrm>
          <a:prstGeom prst="rect">
            <a:avLst/>
          </a:prstGeom>
        </p:spPr>
        <p:txBody>
          <a:bodyPr/>
          <a:lstStyle>
            <a:lvl1pPr algn="l" eaLnBrk="1" fontAlgn="auto" hangingPunct="1">
              <a:spcBef>
                <a:spcPts val="0"/>
              </a:spcBef>
              <a:spcAft>
                <a:spcPts val="0"/>
              </a:spcAft>
              <a:defRPr sz="1000">
                <a:solidFill>
                  <a:schemeClr val="bg1"/>
                </a:solidFill>
                <a:latin typeface="Arial" panose="020B0604020202020204" pitchFamily="34" charset="0"/>
                <a:cs typeface="Arial" panose="020B0604020202020204" pitchFamily="34" charset="0"/>
              </a:defRPr>
            </a:lvl1pPr>
          </a:lstStyle>
          <a:p>
            <a:pPr>
              <a:defRPr/>
            </a:pPr>
            <a:fld id="{A0400565-B493-4868-A7C4-C276433316A0}" type="slidenum">
              <a:rPr lang="en-US"/>
              <a:pPr>
                <a:defRPr/>
              </a:pPr>
              <a:t>‹#›</a:t>
            </a:fld>
            <a:endParaRPr lang="en-US" dirty="0"/>
          </a:p>
        </p:txBody>
      </p:sp>
    </p:spTree>
    <p:extLst>
      <p:ext uri="{BB962C8B-B14F-4D97-AF65-F5344CB8AC3E}">
        <p14:creationId xmlns:p14="http://schemas.microsoft.com/office/powerpoint/2010/main" val="52582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E84078-2A6D-4085-B3AB-5789E0A8BED8}"/>
              </a:ext>
            </a:extLst>
          </p:cNvPr>
          <p:cNvSpPr/>
          <p:nvPr userDrawn="1"/>
        </p:nvSpPr>
        <p:spPr>
          <a:xfrm>
            <a:off x="0" y="0"/>
            <a:ext cx="12192000" cy="6858000"/>
          </a:xfrm>
          <a:prstGeom prst="rect">
            <a:avLst/>
          </a:prstGeom>
          <a:solidFill>
            <a:srgbClr val="33B6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9">
            <a:extLst>
              <a:ext uri="{FF2B5EF4-FFF2-40B4-BE49-F238E27FC236}">
                <a16:creationId xmlns:a16="http://schemas.microsoft.com/office/drawing/2014/main" id="{E9EAEF6D-23E0-4BED-9404-CA7DD03AA9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7966" r="6575" b="3732"/>
          <a:stretch>
            <a:fillRect/>
          </a:stretch>
        </p:blipFill>
        <p:spPr bwMode="auto">
          <a:xfrm>
            <a:off x="2811463" y="0"/>
            <a:ext cx="9380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CD3C9B4D-CCBB-4939-95F6-E19BCC0225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4425" y="6211888"/>
            <a:ext cx="1296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7395250-CE74-254C-9D61-28015678CB14}"/>
              </a:ext>
            </a:extLst>
          </p:cNvPr>
          <p:cNvSpPr>
            <a:spLocks noGrp="1"/>
          </p:cNvSpPr>
          <p:nvPr>
            <p:ph type="title"/>
          </p:nvPr>
        </p:nvSpPr>
        <p:spPr>
          <a:xfrm>
            <a:off x="596912" y="1709738"/>
            <a:ext cx="9559636" cy="2852737"/>
          </a:xfrm>
        </p:spPr>
        <p:txBody>
          <a:bodyPr anchor="b">
            <a:normAutofit/>
          </a:bodyPr>
          <a:lstStyle>
            <a:lvl1pPr>
              <a:defRPr sz="4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1C7276B5-05BD-1943-A49C-18FF79E93C80}"/>
              </a:ext>
            </a:extLst>
          </p:cNvPr>
          <p:cNvSpPr>
            <a:spLocks noGrp="1"/>
          </p:cNvSpPr>
          <p:nvPr>
            <p:ph type="body" idx="1"/>
          </p:nvPr>
        </p:nvSpPr>
        <p:spPr>
          <a:xfrm>
            <a:off x="596912" y="4589463"/>
            <a:ext cx="9559636" cy="1500187"/>
          </a:xfrm>
        </p:spPr>
        <p:txBody>
          <a:bodyP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a:extLst>
              <a:ext uri="{FF2B5EF4-FFF2-40B4-BE49-F238E27FC236}">
                <a16:creationId xmlns:a16="http://schemas.microsoft.com/office/drawing/2014/main" id="{12A4E757-E8E4-40F1-B6B8-207563AAF293}"/>
              </a:ext>
            </a:extLst>
          </p:cNvPr>
          <p:cNvSpPr>
            <a:spLocks noGrp="1"/>
          </p:cNvSpPr>
          <p:nvPr>
            <p:ph type="dt" sz="half" idx="10"/>
          </p:nvPr>
        </p:nvSpPr>
        <p:spPr>
          <a:xfrm>
            <a:off x="1058863" y="6356350"/>
            <a:ext cx="27432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pPr>
              <a:defRPr/>
            </a:pPr>
            <a:r>
              <a:rPr lang="en-US"/>
              <a:t>Leading Person-Centered Care</a:t>
            </a:r>
            <a:endParaRPr lang="en-US" dirty="0"/>
          </a:p>
        </p:txBody>
      </p:sp>
      <p:sp>
        <p:nvSpPr>
          <p:cNvPr id="8" name="Slide Number Placeholder 5">
            <a:extLst>
              <a:ext uri="{FF2B5EF4-FFF2-40B4-BE49-F238E27FC236}">
                <a16:creationId xmlns:a16="http://schemas.microsoft.com/office/drawing/2014/main" id="{82827A8B-985F-4290-9AAC-AB7F92B7708A}"/>
              </a:ext>
            </a:extLst>
          </p:cNvPr>
          <p:cNvSpPr>
            <a:spLocks noGrp="1"/>
          </p:cNvSpPr>
          <p:nvPr>
            <p:ph type="sldNum" sz="quarter" idx="11"/>
          </p:nvPr>
        </p:nvSpPr>
        <p:spPr>
          <a:xfrm>
            <a:off x="481013" y="6356350"/>
            <a:ext cx="454025" cy="365125"/>
          </a:xfrm>
          <a:prstGeom prst="rect">
            <a:avLst/>
          </a:prstGeom>
        </p:spPr>
        <p:txBody>
          <a:bodyPr/>
          <a:lstStyle>
            <a:lvl1pPr algn="l" eaLnBrk="1" fontAlgn="auto" hangingPunct="1">
              <a:spcBef>
                <a:spcPts val="0"/>
              </a:spcBef>
              <a:spcAft>
                <a:spcPts val="0"/>
              </a:spcAft>
              <a:defRPr sz="1000">
                <a:solidFill>
                  <a:schemeClr val="bg1"/>
                </a:solidFill>
                <a:latin typeface="Arial" panose="020B0604020202020204" pitchFamily="34" charset="0"/>
                <a:cs typeface="Arial" panose="020B0604020202020204" pitchFamily="34" charset="0"/>
              </a:defRPr>
            </a:lvl1pPr>
          </a:lstStyle>
          <a:p>
            <a:pPr>
              <a:defRPr/>
            </a:pPr>
            <a:fld id="{1FEA1E6C-85E2-4FEB-96A6-694025D96EB9}" type="slidenum">
              <a:rPr lang="en-US"/>
              <a:pPr>
                <a:defRPr/>
              </a:pPr>
              <a:t>‹#›</a:t>
            </a:fld>
            <a:endParaRPr lang="en-US" dirty="0"/>
          </a:p>
        </p:txBody>
      </p:sp>
    </p:spTree>
    <p:extLst>
      <p:ext uri="{BB962C8B-B14F-4D97-AF65-F5344CB8AC3E}">
        <p14:creationId xmlns:p14="http://schemas.microsoft.com/office/powerpoint/2010/main" val="306526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8F049A-8EFD-4840-B248-509E395F6517}"/>
              </a:ext>
            </a:extLst>
          </p:cNvPr>
          <p:cNvSpPr/>
          <p:nvPr userDrawn="1"/>
        </p:nvSpPr>
        <p:spPr>
          <a:xfrm>
            <a:off x="0" y="0"/>
            <a:ext cx="12192000" cy="6858000"/>
          </a:xfrm>
          <a:prstGeom prst="rect">
            <a:avLst/>
          </a:prstGeom>
          <a:solidFill>
            <a:srgbClr val="C04B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9">
            <a:extLst>
              <a:ext uri="{FF2B5EF4-FFF2-40B4-BE49-F238E27FC236}">
                <a16:creationId xmlns:a16="http://schemas.microsoft.com/office/drawing/2014/main" id="{1701CF93-726A-48F9-89A5-631F3E492E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7966" r="6575" b="3732"/>
          <a:stretch>
            <a:fillRect/>
          </a:stretch>
        </p:blipFill>
        <p:spPr bwMode="auto">
          <a:xfrm>
            <a:off x="2811463" y="0"/>
            <a:ext cx="9380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1513D9E0-28BE-40CE-9EFB-2510AA5527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4425" y="6211888"/>
            <a:ext cx="1296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7395250-CE74-254C-9D61-28015678CB14}"/>
              </a:ext>
            </a:extLst>
          </p:cNvPr>
          <p:cNvSpPr>
            <a:spLocks noGrp="1"/>
          </p:cNvSpPr>
          <p:nvPr>
            <p:ph type="title"/>
          </p:nvPr>
        </p:nvSpPr>
        <p:spPr>
          <a:xfrm>
            <a:off x="596912" y="1709738"/>
            <a:ext cx="9559636" cy="2852737"/>
          </a:xfrm>
        </p:spPr>
        <p:txBody>
          <a:bodyPr anchor="b">
            <a:normAutofit/>
          </a:bodyPr>
          <a:lstStyle>
            <a:lvl1pPr>
              <a:defRPr sz="4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1C7276B5-05BD-1943-A49C-18FF79E93C80}"/>
              </a:ext>
            </a:extLst>
          </p:cNvPr>
          <p:cNvSpPr>
            <a:spLocks noGrp="1"/>
          </p:cNvSpPr>
          <p:nvPr>
            <p:ph type="body" idx="1"/>
          </p:nvPr>
        </p:nvSpPr>
        <p:spPr>
          <a:xfrm>
            <a:off x="596912" y="4589463"/>
            <a:ext cx="9559636" cy="1500187"/>
          </a:xfrm>
        </p:spPr>
        <p:txBody>
          <a:bodyP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a:extLst>
              <a:ext uri="{FF2B5EF4-FFF2-40B4-BE49-F238E27FC236}">
                <a16:creationId xmlns:a16="http://schemas.microsoft.com/office/drawing/2014/main" id="{7F0BD0CD-2E66-43D6-AC61-1E3DCB4D3BFF}"/>
              </a:ext>
            </a:extLst>
          </p:cNvPr>
          <p:cNvSpPr>
            <a:spLocks noGrp="1"/>
          </p:cNvSpPr>
          <p:nvPr>
            <p:ph type="dt" sz="half" idx="10"/>
          </p:nvPr>
        </p:nvSpPr>
        <p:spPr>
          <a:xfrm>
            <a:off x="1058863" y="6356350"/>
            <a:ext cx="27432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pPr>
              <a:defRPr/>
            </a:pPr>
            <a:r>
              <a:rPr lang="en-US"/>
              <a:t>Leading Person-Centered Care</a:t>
            </a:r>
            <a:endParaRPr lang="en-US" dirty="0"/>
          </a:p>
        </p:txBody>
      </p:sp>
      <p:sp>
        <p:nvSpPr>
          <p:cNvPr id="8" name="Slide Number Placeholder 5">
            <a:extLst>
              <a:ext uri="{FF2B5EF4-FFF2-40B4-BE49-F238E27FC236}">
                <a16:creationId xmlns:a16="http://schemas.microsoft.com/office/drawing/2014/main" id="{609A7393-5674-474A-A53A-D289DC62B392}"/>
              </a:ext>
            </a:extLst>
          </p:cNvPr>
          <p:cNvSpPr>
            <a:spLocks noGrp="1"/>
          </p:cNvSpPr>
          <p:nvPr>
            <p:ph type="sldNum" sz="quarter" idx="11"/>
          </p:nvPr>
        </p:nvSpPr>
        <p:spPr>
          <a:xfrm>
            <a:off x="481013" y="6356350"/>
            <a:ext cx="454025" cy="365125"/>
          </a:xfrm>
          <a:prstGeom prst="rect">
            <a:avLst/>
          </a:prstGeom>
        </p:spPr>
        <p:txBody>
          <a:bodyPr/>
          <a:lstStyle>
            <a:lvl1pPr algn="l" eaLnBrk="1" fontAlgn="auto" hangingPunct="1">
              <a:spcBef>
                <a:spcPts val="0"/>
              </a:spcBef>
              <a:spcAft>
                <a:spcPts val="0"/>
              </a:spcAft>
              <a:defRPr sz="1000">
                <a:solidFill>
                  <a:schemeClr val="bg1"/>
                </a:solidFill>
                <a:latin typeface="Arial" panose="020B0604020202020204" pitchFamily="34" charset="0"/>
                <a:cs typeface="Arial" panose="020B0604020202020204" pitchFamily="34" charset="0"/>
              </a:defRPr>
            </a:lvl1pPr>
          </a:lstStyle>
          <a:p>
            <a:pPr>
              <a:defRPr/>
            </a:pPr>
            <a:fld id="{BD1FB1E8-69A5-495B-8D7D-B00FE02B5EEB}" type="slidenum">
              <a:rPr lang="en-US"/>
              <a:pPr>
                <a:defRPr/>
              </a:pPr>
              <a:t>‹#›</a:t>
            </a:fld>
            <a:endParaRPr lang="en-US" dirty="0"/>
          </a:p>
        </p:txBody>
      </p:sp>
    </p:spTree>
    <p:extLst>
      <p:ext uri="{BB962C8B-B14F-4D97-AF65-F5344CB8AC3E}">
        <p14:creationId xmlns:p14="http://schemas.microsoft.com/office/powerpoint/2010/main" val="306096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5C4F22-372D-468D-8812-F7B282D6875E}"/>
              </a:ext>
            </a:extLst>
          </p:cNvPr>
          <p:cNvSpPr/>
          <p:nvPr userDrawn="1"/>
        </p:nvSpPr>
        <p:spPr>
          <a:xfrm>
            <a:off x="0" y="0"/>
            <a:ext cx="12192000" cy="6858000"/>
          </a:xfrm>
          <a:prstGeom prst="rect">
            <a:avLst/>
          </a:prstGeom>
          <a:solidFill>
            <a:srgbClr val="7D4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9">
            <a:extLst>
              <a:ext uri="{FF2B5EF4-FFF2-40B4-BE49-F238E27FC236}">
                <a16:creationId xmlns:a16="http://schemas.microsoft.com/office/drawing/2014/main" id="{FF0C74AB-1DEE-4A17-B41C-B50469DAEB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7966" r="6575" b="3732"/>
          <a:stretch>
            <a:fillRect/>
          </a:stretch>
        </p:blipFill>
        <p:spPr bwMode="auto">
          <a:xfrm>
            <a:off x="2811463" y="0"/>
            <a:ext cx="9380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46DAE2FE-D844-48F3-8757-7DBD11310FE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4425" y="6211888"/>
            <a:ext cx="1296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7395250-CE74-254C-9D61-28015678CB14}"/>
              </a:ext>
            </a:extLst>
          </p:cNvPr>
          <p:cNvSpPr>
            <a:spLocks noGrp="1"/>
          </p:cNvSpPr>
          <p:nvPr>
            <p:ph type="title"/>
          </p:nvPr>
        </p:nvSpPr>
        <p:spPr>
          <a:xfrm>
            <a:off x="596912" y="1709738"/>
            <a:ext cx="9559636" cy="2852737"/>
          </a:xfrm>
        </p:spPr>
        <p:txBody>
          <a:bodyPr anchor="b">
            <a:normAutofit/>
          </a:bodyPr>
          <a:lstStyle>
            <a:lvl1pPr>
              <a:defRPr sz="4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1C7276B5-05BD-1943-A49C-18FF79E93C80}"/>
              </a:ext>
            </a:extLst>
          </p:cNvPr>
          <p:cNvSpPr>
            <a:spLocks noGrp="1"/>
          </p:cNvSpPr>
          <p:nvPr>
            <p:ph type="body" idx="1"/>
          </p:nvPr>
        </p:nvSpPr>
        <p:spPr>
          <a:xfrm>
            <a:off x="596912" y="4589463"/>
            <a:ext cx="9559636" cy="1500187"/>
          </a:xfrm>
        </p:spPr>
        <p:txBody>
          <a:bodyP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a:extLst>
              <a:ext uri="{FF2B5EF4-FFF2-40B4-BE49-F238E27FC236}">
                <a16:creationId xmlns:a16="http://schemas.microsoft.com/office/drawing/2014/main" id="{A911427D-F880-4240-A100-D796EB27DA68}"/>
              </a:ext>
            </a:extLst>
          </p:cNvPr>
          <p:cNvSpPr>
            <a:spLocks noGrp="1"/>
          </p:cNvSpPr>
          <p:nvPr>
            <p:ph type="dt" sz="half" idx="10"/>
          </p:nvPr>
        </p:nvSpPr>
        <p:spPr>
          <a:xfrm>
            <a:off x="1058863" y="6356350"/>
            <a:ext cx="27432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pPr>
              <a:defRPr/>
            </a:pPr>
            <a:r>
              <a:rPr lang="en-US"/>
              <a:t>Leading Person-Centered Care</a:t>
            </a:r>
            <a:endParaRPr lang="en-US" dirty="0"/>
          </a:p>
        </p:txBody>
      </p:sp>
      <p:sp>
        <p:nvSpPr>
          <p:cNvPr id="8" name="Slide Number Placeholder 5">
            <a:extLst>
              <a:ext uri="{FF2B5EF4-FFF2-40B4-BE49-F238E27FC236}">
                <a16:creationId xmlns:a16="http://schemas.microsoft.com/office/drawing/2014/main" id="{6A6B5FD2-7574-4E36-8E52-6BACB92FB421}"/>
              </a:ext>
            </a:extLst>
          </p:cNvPr>
          <p:cNvSpPr>
            <a:spLocks noGrp="1"/>
          </p:cNvSpPr>
          <p:nvPr>
            <p:ph type="sldNum" sz="quarter" idx="11"/>
          </p:nvPr>
        </p:nvSpPr>
        <p:spPr>
          <a:xfrm>
            <a:off x="481013" y="6356350"/>
            <a:ext cx="454025" cy="365125"/>
          </a:xfrm>
          <a:prstGeom prst="rect">
            <a:avLst/>
          </a:prstGeom>
        </p:spPr>
        <p:txBody>
          <a:bodyPr/>
          <a:lstStyle>
            <a:lvl1pPr algn="l" eaLnBrk="1" fontAlgn="auto" hangingPunct="1">
              <a:spcBef>
                <a:spcPts val="0"/>
              </a:spcBef>
              <a:spcAft>
                <a:spcPts val="0"/>
              </a:spcAft>
              <a:defRPr sz="1000">
                <a:solidFill>
                  <a:schemeClr val="bg1"/>
                </a:solidFill>
                <a:latin typeface="Arial" panose="020B0604020202020204" pitchFamily="34" charset="0"/>
                <a:cs typeface="Arial" panose="020B0604020202020204" pitchFamily="34" charset="0"/>
              </a:defRPr>
            </a:lvl1pPr>
          </a:lstStyle>
          <a:p>
            <a:pPr>
              <a:defRPr/>
            </a:pPr>
            <a:fld id="{1C8CCE6C-DD93-44EE-9E55-E5891D1545DE}" type="slidenum">
              <a:rPr lang="en-US"/>
              <a:pPr>
                <a:defRPr/>
              </a:pPr>
              <a:t>‹#›</a:t>
            </a:fld>
            <a:endParaRPr lang="en-US" dirty="0"/>
          </a:p>
        </p:txBody>
      </p:sp>
    </p:spTree>
    <p:extLst>
      <p:ext uri="{BB962C8B-B14F-4D97-AF65-F5344CB8AC3E}">
        <p14:creationId xmlns:p14="http://schemas.microsoft.com/office/powerpoint/2010/main" val="3957431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530FEC-D597-4519-86FB-66F4749CDCEF}"/>
              </a:ext>
            </a:extLst>
          </p:cNvPr>
          <p:cNvSpPr/>
          <p:nvPr userDrawn="1"/>
        </p:nvSpPr>
        <p:spPr>
          <a:xfrm>
            <a:off x="0" y="0"/>
            <a:ext cx="12192000" cy="6858000"/>
          </a:xfrm>
          <a:prstGeom prst="rect">
            <a:avLst/>
          </a:prstGeom>
          <a:solidFill>
            <a:srgbClr val="F0B4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9">
            <a:extLst>
              <a:ext uri="{FF2B5EF4-FFF2-40B4-BE49-F238E27FC236}">
                <a16:creationId xmlns:a16="http://schemas.microsoft.com/office/drawing/2014/main" id="{79A96EBC-49F7-4B23-8FE0-5DE538E514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7966" r="6575" b="3732"/>
          <a:stretch>
            <a:fillRect/>
          </a:stretch>
        </p:blipFill>
        <p:spPr bwMode="auto">
          <a:xfrm>
            <a:off x="2811463" y="0"/>
            <a:ext cx="9380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BB140461-53B2-404B-9A96-9FC994B5AE3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4425" y="6211888"/>
            <a:ext cx="1296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7395250-CE74-254C-9D61-28015678CB14}"/>
              </a:ext>
            </a:extLst>
          </p:cNvPr>
          <p:cNvSpPr>
            <a:spLocks noGrp="1"/>
          </p:cNvSpPr>
          <p:nvPr>
            <p:ph type="title"/>
          </p:nvPr>
        </p:nvSpPr>
        <p:spPr>
          <a:xfrm>
            <a:off x="596912" y="1709738"/>
            <a:ext cx="9559636" cy="2852737"/>
          </a:xfrm>
        </p:spPr>
        <p:txBody>
          <a:bodyPr anchor="b">
            <a:normAutofit/>
          </a:bodyPr>
          <a:lstStyle>
            <a:lvl1pPr>
              <a:defRPr sz="4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1C7276B5-05BD-1943-A49C-18FF79E93C80}"/>
              </a:ext>
            </a:extLst>
          </p:cNvPr>
          <p:cNvSpPr>
            <a:spLocks noGrp="1"/>
          </p:cNvSpPr>
          <p:nvPr>
            <p:ph type="body" idx="1"/>
          </p:nvPr>
        </p:nvSpPr>
        <p:spPr>
          <a:xfrm>
            <a:off x="596912" y="4589463"/>
            <a:ext cx="9559636" cy="1500187"/>
          </a:xfrm>
        </p:spPr>
        <p:txBody>
          <a:bodyP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a:extLst>
              <a:ext uri="{FF2B5EF4-FFF2-40B4-BE49-F238E27FC236}">
                <a16:creationId xmlns:a16="http://schemas.microsoft.com/office/drawing/2014/main" id="{841DB61A-2F59-4C9B-840F-E7115EF83452}"/>
              </a:ext>
            </a:extLst>
          </p:cNvPr>
          <p:cNvSpPr>
            <a:spLocks noGrp="1"/>
          </p:cNvSpPr>
          <p:nvPr>
            <p:ph type="dt" sz="half" idx="10"/>
          </p:nvPr>
        </p:nvSpPr>
        <p:spPr>
          <a:xfrm>
            <a:off x="1058863" y="6356350"/>
            <a:ext cx="27432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pPr>
              <a:defRPr/>
            </a:pPr>
            <a:r>
              <a:rPr lang="en-US"/>
              <a:t>Leading Person-Centered Care</a:t>
            </a:r>
            <a:endParaRPr lang="en-US" dirty="0"/>
          </a:p>
        </p:txBody>
      </p:sp>
      <p:sp>
        <p:nvSpPr>
          <p:cNvPr id="8" name="Slide Number Placeholder 5">
            <a:extLst>
              <a:ext uri="{FF2B5EF4-FFF2-40B4-BE49-F238E27FC236}">
                <a16:creationId xmlns:a16="http://schemas.microsoft.com/office/drawing/2014/main" id="{B0236B91-CEF0-4C0B-956C-E4BFCD565072}"/>
              </a:ext>
            </a:extLst>
          </p:cNvPr>
          <p:cNvSpPr>
            <a:spLocks noGrp="1"/>
          </p:cNvSpPr>
          <p:nvPr>
            <p:ph type="sldNum" sz="quarter" idx="11"/>
          </p:nvPr>
        </p:nvSpPr>
        <p:spPr>
          <a:xfrm>
            <a:off x="481013" y="6356350"/>
            <a:ext cx="454025" cy="365125"/>
          </a:xfrm>
          <a:prstGeom prst="rect">
            <a:avLst/>
          </a:prstGeom>
        </p:spPr>
        <p:txBody>
          <a:bodyPr/>
          <a:lstStyle>
            <a:lvl1pPr algn="l" eaLnBrk="1" fontAlgn="auto" hangingPunct="1">
              <a:spcBef>
                <a:spcPts val="0"/>
              </a:spcBef>
              <a:spcAft>
                <a:spcPts val="0"/>
              </a:spcAft>
              <a:defRPr sz="1000">
                <a:solidFill>
                  <a:schemeClr val="bg1"/>
                </a:solidFill>
                <a:latin typeface="Arial" panose="020B0604020202020204" pitchFamily="34" charset="0"/>
                <a:cs typeface="Arial" panose="020B0604020202020204" pitchFamily="34" charset="0"/>
              </a:defRPr>
            </a:lvl1pPr>
          </a:lstStyle>
          <a:p>
            <a:pPr>
              <a:defRPr/>
            </a:pPr>
            <a:fld id="{1A652CF7-0994-4CB7-8F98-64E5955E2271}" type="slidenum">
              <a:rPr lang="en-US"/>
              <a:pPr>
                <a:defRPr/>
              </a:pPr>
              <a:t>‹#›</a:t>
            </a:fld>
            <a:endParaRPr lang="en-US" dirty="0"/>
          </a:p>
        </p:txBody>
      </p:sp>
    </p:spTree>
    <p:extLst>
      <p:ext uri="{BB962C8B-B14F-4D97-AF65-F5344CB8AC3E}">
        <p14:creationId xmlns:p14="http://schemas.microsoft.com/office/powerpoint/2010/main" val="1763858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63B95FE-9F64-4E57-85B0-093F7E57124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B68894E-5B36-4BE2-956E-D2C2AA8FEA3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039F9681-136C-7E4D-8AAD-24F2BB807D9F}"/>
              </a:ext>
            </a:extLst>
          </p:cNvPr>
          <p:cNvSpPr/>
          <p:nvPr userDrawn="1"/>
        </p:nvSpPr>
        <p:spPr>
          <a:xfrm>
            <a:off x="0" y="6075363"/>
            <a:ext cx="12192000" cy="782637"/>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Date Placeholder 3">
            <a:extLst>
              <a:ext uri="{FF2B5EF4-FFF2-40B4-BE49-F238E27FC236}">
                <a16:creationId xmlns:a16="http://schemas.microsoft.com/office/drawing/2014/main" id="{E51E17C3-4354-0945-9133-6D89F6F4FBAF}"/>
              </a:ext>
            </a:extLst>
          </p:cNvPr>
          <p:cNvSpPr>
            <a:spLocks noGrp="1"/>
          </p:cNvSpPr>
          <p:nvPr>
            <p:ph type="dt" sz="half" idx="2"/>
          </p:nvPr>
        </p:nvSpPr>
        <p:spPr>
          <a:xfrm>
            <a:off x="838200" y="6356350"/>
            <a:ext cx="2743200" cy="365125"/>
          </a:xfrm>
          <a:prstGeom prst="rect">
            <a:avLst/>
          </a:prstGeom>
        </p:spPr>
        <p:txBody>
          <a:bodyPr/>
          <a:lstStyle>
            <a:lvl1pPr algn="l" eaLnBrk="1" fontAlgn="auto" hangingPunct="1">
              <a:spcBef>
                <a:spcPts val="0"/>
              </a:spcBef>
              <a:spcAft>
                <a:spcPts val="0"/>
              </a:spcAft>
              <a:defRPr sz="1000">
                <a:solidFill>
                  <a:schemeClr val="bg1"/>
                </a:solidFill>
                <a:latin typeface="Arial" panose="020B0604020202020204" pitchFamily="34" charset="0"/>
                <a:cs typeface="Arial" panose="020B0604020202020204" pitchFamily="34" charset="0"/>
              </a:defRPr>
            </a:lvl1pPr>
          </a:lstStyle>
          <a:p>
            <a:pPr>
              <a:defRPr/>
            </a:pPr>
            <a:r>
              <a:rPr lang="en-US"/>
              <a:t>Leading Person-Centered Care</a:t>
            </a:r>
            <a:endParaRPr lang="en-US" dirty="0"/>
          </a:p>
        </p:txBody>
      </p:sp>
      <p:pic>
        <p:nvPicPr>
          <p:cNvPr id="1030" name="Picture 3">
            <a:extLst>
              <a:ext uri="{FF2B5EF4-FFF2-40B4-BE49-F238E27FC236}">
                <a16:creationId xmlns:a16="http://schemas.microsoft.com/office/drawing/2014/main" id="{CA88CF4E-822A-4E0B-9B5F-7EE9A7251D4C}"/>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0004425" y="6211888"/>
            <a:ext cx="1296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tionalhospicefoundation.org/program/lighthouse-hope-fund"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mailto:info@nationalhospicefoundation.org"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www.dreamfoundation.org/"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hyperlink" Target="http://www.nationalhospicefoundation.org/lighthouseofhopefund"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5722681-39FD-4B0D-B305-69D137DEEE3B}"/>
              </a:ext>
            </a:extLst>
          </p:cNvPr>
          <p:cNvSpPr>
            <a:spLocks noGrp="1" noChangeArrowheads="1"/>
          </p:cNvSpPr>
          <p:nvPr>
            <p:ph type="title"/>
          </p:nvPr>
        </p:nvSpPr>
        <p:spPr>
          <a:xfrm>
            <a:off x="596900" y="1709738"/>
            <a:ext cx="9559925" cy="2852737"/>
          </a:xfrm>
        </p:spPr>
        <p:txBody>
          <a:bodyPr/>
          <a:lstStyle/>
          <a:p>
            <a:pPr eaLnBrk="1" hangingPunct="1"/>
            <a:r>
              <a:rPr lang="en-US" altLang="en-US"/>
              <a:t>The Lighthouse of Hope Fund</a:t>
            </a:r>
          </a:p>
        </p:txBody>
      </p:sp>
      <p:sp>
        <p:nvSpPr>
          <p:cNvPr id="21507" name="Text Placeholder 2">
            <a:extLst>
              <a:ext uri="{FF2B5EF4-FFF2-40B4-BE49-F238E27FC236}">
                <a16:creationId xmlns:a16="http://schemas.microsoft.com/office/drawing/2014/main" id="{105AF740-45B3-4E7D-8027-D2CE6ECCC4B3}"/>
              </a:ext>
            </a:extLst>
          </p:cNvPr>
          <p:cNvSpPr>
            <a:spLocks noGrp="1" noChangeArrowheads="1"/>
          </p:cNvSpPr>
          <p:nvPr>
            <p:ph type="body" idx="1"/>
          </p:nvPr>
        </p:nvSpPr>
        <p:spPr>
          <a:xfrm>
            <a:off x="596900" y="4589463"/>
            <a:ext cx="9559925" cy="1500187"/>
          </a:xfrm>
        </p:spPr>
        <p:txBody>
          <a:bodyPr/>
          <a:lstStyle/>
          <a:p>
            <a:pPr eaLnBrk="1" hangingPunct="1"/>
            <a:r>
              <a:rPr lang="en-US" altLang="en-US"/>
              <a:t>About the Program and Frequently Asked Questions</a:t>
            </a:r>
          </a:p>
        </p:txBody>
      </p:sp>
      <p:sp>
        <p:nvSpPr>
          <p:cNvPr id="21508" name="Date Placeholder 3">
            <a:extLst>
              <a:ext uri="{FF2B5EF4-FFF2-40B4-BE49-F238E27FC236}">
                <a16:creationId xmlns:a16="http://schemas.microsoft.com/office/drawing/2014/main" id="{995D0838-D547-49FE-A696-64C599AF804F}"/>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000">
                <a:solidFill>
                  <a:schemeClr val="bg1"/>
                </a:solidFill>
                <a:latin typeface="Arial" panose="020B0604020202020204" pitchFamily="34" charset="0"/>
              </a:rPr>
              <a:t>Leading Person-Centered Care</a:t>
            </a:r>
          </a:p>
        </p:txBody>
      </p:sp>
      <p:sp>
        <p:nvSpPr>
          <p:cNvPr id="21509" name="Slide Number Placeholder 4">
            <a:extLst>
              <a:ext uri="{FF2B5EF4-FFF2-40B4-BE49-F238E27FC236}">
                <a16:creationId xmlns:a16="http://schemas.microsoft.com/office/drawing/2014/main" id="{E2FF704A-0A61-4727-A4D1-DEE38C47941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FEF2419B-5DED-4AF0-92AC-7479679AA9EA}" type="slidenum">
              <a:rPr lang="en-US" altLang="en-US" sz="1000" smtClean="0">
                <a:solidFill>
                  <a:schemeClr val="bg1"/>
                </a:solidFill>
                <a:latin typeface="Arial" panose="020B0604020202020204" pitchFamily="34" charset="0"/>
              </a:rPr>
              <a:pPr fontAlgn="base">
                <a:lnSpc>
                  <a:spcPct val="100000"/>
                </a:lnSpc>
                <a:spcBef>
                  <a:spcPct val="0"/>
                </a:spcBef>
                <a:spcAft>
                  <a:spcPct val="0"/>
                </a:spcAft>
                <a:buFontTx/>
                <a:buNone/>
              </a:pPr>
              <a:t>1</a:t>
            </a:fld>
            <a:endParaRPr lang="en-US" altLang="en-US" sz="1000">
              <a:solidFill>
                <a:schemeClr val="bg1"/>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E29C45B-AF95-4A58-8BCE-01603261E9AA}"/>
              </a:ext>
            </a:extLst>
          </p:cNvPr>
          <p:cNvSpPr>
            <a:spLocks noGrp="1" noChangeArrowheads="1"/>
          </p:cNvSpPr>
          <p:nvPr>
            <p:ph type="title"/>
          </p:nvPr>
        </p:nvSpPr>
        <p:spPr>
          <a:xfrm>
            <a:off x="546100" y="474663"/>
            <a:ext cx="10817225" cy="703262"/>
          </a:xfrm>
        </p:spPr>
        <p:txBody>
          <a:bodyPr/>
          <a:lstStyle/>
          <a:p>
            <a:pPr eaLnBrk="1" hangingPunct="1"/>
            <a:r>
              <a:rPr lang="en-US" altLang="en-US"/>
              <a:t>Frequently Asked Questions</a:t>
            </a:r>
          </a:p>
        </p:txBody>
      </p:sp>
      <p:sp>
        <p:nvSpPr>
          <p:cNvPr id="31747" name="Content Placeholder 2">
            <a:extLst>
              <a:ext uri="{FF2B5EF4-FFF2-40B4-BE49-F238E27FC236}">
                <a16:creationId xmlns:a16="http://schemas.microsoft.com/office/drawing/2014/main" id="{F9B5764D-D9D8-414A-BDD3-8ADAA0FBA1C7}"/>
              </a:ext>
            </a:extLst>
          </p:cNvPr>
          <p:cNvSpPr>
            <a:spLocks noGrp="1" noChangeArrowheads="1"/>
          </p:cNvSpPr>
          <p:nvPr>
            <p:ph sz="half" idx="1"/>
          </p:nvPr>
        </p:nvSpPr>
        <p:spPr>
          <a:xfrm>
            <a:off x="546100" y="1744663"/>
            <a:ext cx="10807700" cy="3667125"/>
          </a:xfrm>
        </p:spPr>
        <p:txBody>
          <a:bodyPr/>
          <a:lstStyle/>
          <a:p>
            <a:pPr marL="114300" eaLnBrk="1" hangingPunct="1"/>
            <a:r>
              <a:rPr lang="en-US" altLang="en-US" sz="2200" b="1" i="1"/>
              <a:t>Q: My patient wants to attend an event in the next few days. Can the check be expedited? </a:t>
            </a:r>
            <a:endParaRPr lang="en-US" altLang="en-US" sz="2200"/>
          </a:p>
          <a:p>
            <a:pPr marL="114300" eaLnBrk="1" hangingPunct="1"/>
            <a:r>
              <a:rPr lang="en-US" altLang="en-US" sz="2200"/>
              <a:t>A: Unfortunately, we cannot expedite checks. In these situations, we encourage you to talk to your accounting department and ask them to cover the up-front costs until the Lighthouse of Hope check arrives.  </a:t>
            </a:r>
          </a:p>
          <a:p>
            <a:pPr marL="114300" eaLnBrk="1" hangingPunct="1"/>
            <a:endParaRPr lang="en-US" altLang="en-US" sz="2200"/>
          </a:p>
          <a:p>
            <a:pPr marL="114300" eaLnBrk="1" hangingPunct="1"/>
            <a:r>
              <a:rPr lang="en-US" altLang="en-US" sz="2200" b="1" i="1"/>
              <a:t>Q: My patient has previously received a grant from another wish-granting organization. Can we still apply to Lighthouse of Hope?</a:t>
            </a:r>
          </a:p>
          <a:p>
            <a:pPr marL="114300" eaLnBrk="1" hangingPunct="1"/>
            <a:r>
              <a:rPr lang="en-US" altLang="en-US" sz="2200"/>
              <a:t>A: Patients who have received an experience from another wish-granting organization are not eligible for a grant from the Lighthouse of Hope Fund.</a:t>
            </a:r>
          </a:p>
        </p:txBody>
      </p:sp>
      <p:sp>
        <p:nvSpPr>
          <p:cNvPr id="31748" name="Date Placeholder 4">
            <a:extLst>
              <a:ext uri="{FF2B5EF4-FFF2-40B4-BE49-F238E27FC236}">
                <a16:creationId xmlns:a16="http://schemas.microsoft.com/office/drawing/2014/main" id="{7333A306-044F-48A5-AA8B-7CC63D759213}"/>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000">
                <a:solidFill>
                  <a:schemeClr val="bg1"/>
                </a:solidFill>
                <a:latin typeface="Arial" panose="020B0604020202020204" pitchFamily="34" charset="0"/>
              </a:rPr>
              <a:t>Leading Person-Centered Care</a:t>
            </a:r>
          </a:p>
        </p:txBody>
      </p:sp>
      <p:sp>
        <p:nvSpPr>
          <p:cNvPr id="31749" name="Slide Number Placeholder 5">
            <a:extLst>
              <a:ext uri="{FF2B5EF4-FFF2-40B4-BE49-F238E27FC236}">
                <a16:creationId xmlns:a16="http://schemas.microsoft.com/office/drawing/2014/main" id="{CAB9FC88-900F-4D42-A336-EAEDA99A35D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FD5DBAE7-27F6-43C0-A196-465B1A650C50}" type="slidenum">
              <a:rPr lang="en-US" altLang="en-US" sz="1000" smtClean="0">
                <a:solidFill>
                  <a:schemeClr val="bg1"/>
                </a:solidFill>
                <a:latin typeface="Arial" panose="020B0604020202020204" pitchFamily="34" charset="0"/>
              </a:rPr>
              <a:pPr fontAlgn="base">
                <a:lnSpc>
                  <a:spcPct val="100000"/>
                </a:lnSpc>
                <a:spcBef>
                  <a:spcPct val="0"/>
                </a:spcBef>
                <a:spcAft>
                  <a:spcPct val="0"/>
                </a:spcAft>
                <a:buFontTx/>
                <a:buNone/>
              </a:pPr>
              <a:t>10</a:t>
            </a:fld>
            <a:endParaRPr lang="en-US" altLang="en-US" sz="1000">
              <a:solidFill>
                <a:schemeClr val="bg1"/>
              </a:solidFill>
              <a:latin typeface="Arial" panose="020B0604020202020204" pitchFamily="34" charset="0"/>
            </a:endParaRPr>
          </a:p>
        </p:txBody>
      </p:sp>
      <p:sp>
        <p:nvSpPr>
          <p:cNvPr id="31750" name="TextBox 7">
            <a:extLst>
              <a:ext uri="{FF2B5EF4-FFF2-40B4-BE49-F238E27FC236}">
                <a16:creationId xmlns:a16="http://schemas.microsoft.com/office/drawing/2014/main" id="{4AAD0723-9CD2-4975-9328-4D710294BBEF}"/>
              </a:ext>
            </a:extLst>
          </p:cNvPr>
          <p:cNvSpPr txBox="1">
            <a:spLocks noChangeArrowheads="1"/>
          </p:cNvSpPr>
          <p:nvPr/>
        </p:nvSpPr>
        <p:spPr bwMode="auto">
          <a:xfrm>
            <a:off x="2252663" y="126365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31751" name="TextBox 8">
            <a:extLst>
              <a:ext uri="{FF2B5EF4-FFF2-40B4-BE49-F238E27FC236}">
                <a16:creationId xmlns:a16="http://schemas.microsoft.com/office/drawing/2014/main" id="{913C5AD0-C378-4A20-9F71-B8E26F09AF7D}"/>
              </a:ext>
            </a:extLst>
          </p:cNvPr>
          <p:cNvSpPr txBox="1">
            <a:spLocks noChangeArrowheads="1"/>
          </p:cNvSpPr>
          <p:nvPr/>
        </p:nvSpPr>
        <p:spPr bwMode="auto">
          <a:xfrm>
            <a:off x="2894013" y="12446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4C6B4EE-0C01-4871-870A-AA9A5E0C518B}"/>
              </a:ext>
            </a:extLst>
          </p:cNvPr>
          <p:cNvSpPr>
            <a:spLocks noGrp="1" noChangeArrowheads="1"/>
          </p:cNvSpPr>
          <p:nvPr>
            <p:ph type="title"/>
          </p:nvPr>
        </p:nvSpPr>
        <p:spPr>
          <a:xfrm>
            <a:off x="546100" y="474663"/>
            <a:ext cx="10817225" cy="703262"/>
          </a:xfrm>
        </p:spPr>
        <p:txBody>
          <a:bodyPr/>
          <a:lstStyle/>
          <a:p>
            <a:pPr eaLnBrk="1" hangingPunct="1"/>
            <a:r>
              <a:rPr lang="en-US" altLang="en-US"/>
              <a:t>Frequently Asked Questions</a:t>
            </a:r>
          </a:p>
        </p:txBody>
      </p:sp>
      <p:sp>
        <p:nvSpPr>
          <p:cNvPr id="32771" name="Content Placeholder 2">
            <a:extLst>
              <a:ext uri="{FF2B5EF4-FFF2-40B4-BE49-F238E27FC236}">
                <a16:creationId xmlns:a16="http://schemas.microsoft.com/office/drawing/2014/main" id="{E344A2F7-A132-40E2-B363-B72390E73FF6}"/>
              </a:ext>
            </a:extLst>
          </p:cNvPr>
          <p:cNvSpPr>
            <a:spLocks noGrp="1" noChangeArrowheads="1"/>
          </p:cNvSpPr>
          <p:nvPr>
            <p:ph sz="half" idx="1"/>
          </p:nvPr>
        </p:nvSpPr>
        <p:spPr>
          <a:xfrm>
            <a:off x="555625" y="1897063"/>
            <a:ext cx="10807700" cy="3667125"/>
          </a:xfrm>
        </p:spPr>
        <p:txBody>
          <a:bodyPr/>
          <a:lstStyle/>
          <a:p>
            <a:pPr marL="114300" eaLnBrk="1" hangingPunct="1"/>
            <a:r>
              <a:rPr lang="en-US" altLang="en-US" sz="2200" b="1" i="1"/>
              <a:t>Q: Can I use a Lighthouse of Hope Fund grant to pay for medical expenses or equipment? </a:t>
            </a:r>
          </a:p>
          <a:p>
            <a:pPr marL="114300" eaLnBrk="1" hangingPunct="1"/>
            <a:r>
              <a:rPr lang="en-US" altLang="en-US" sz="2200"/>
              <a:t>A: No, funds are only to be used for experiences. Grants cannot be used for things like medical-related expenses, home improvements, quality of life items, funeral arrangements, basic needs, and other similar requests. Please see </a:t>
            </a:r>
            <a:r>
              <a:rPr lang="en-US" altLang="en-US" sz="2200">
                <a:hlinkClick r:id="rId3"/>
              </a:rPr>
              <a:t>https://www.nationalhospicefoundation.org/program/lighthouse-hope-fund</a:t>
            </a:r>
            <a:r>
              <a:rPr lang="en-US" altLang="en-US" sz="2200"/>
              <a:t> for a more detailed list of restrictions. </a:t>
            </a:r>
          </a:p>
          <a:p>
            <a:pPr marL="411163" lvl="1" eaLnBrk="1" hangingPunct="1"/>
            <a:endParaRPr lang="en-US" altLang="en-US" sz="2200" i="1"/>
          </a:p>
          <a:p>
            <a:pPr marL="114300" eaLnBrk="1" hangingPunct="1"/>
            <a:r>
              <a:rPr lang="en-US" altLang="en-US" sz="2200"/>
              <a:t>If you have questions about a specific patient’s request, please contact us before applying. We are happy to discuss it with you.  </a:t>
            </a:r>
          </a:p>
        </p:txBody>
      </p:sp>
      <p:sp>
        <p:nvSpPr>
          <p:cNvPr id="32772" name="Date Placeholder 4">
            <a:extLst>
              <a:ext uri="{FF2B5EF4-FFF2-40B4-BE49-F238E27FC236}">
                <a16:creationId xmlns:a16="http://schemas.microsoft.com/office/drawing/2014/main" id="{28A16182-C799-4CE1-88FE-76056CC83653}"/>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000">
                <a:solidFill>
                  <a:schemeClr val="bg1"/>
                </a:solidFill>
                <a:latin typeface="Arial" panose="020B0604020202020204" pitchFamily="34" charset="0"/>
              </a:rPr>
              <a:t>Leading Person-Centered Care</a:t>
            </a:r>
          </a:p>
        </p:txBody>
      </p:sp>
      <p:sp>
        <p:nvSpPr>
          <p:cNvPr id="32773" name="Slide Number Placeholder 5">
            <a:extLst>
              <a:ext uri="{FF2B5EF4-FFF2-40B4-BE49-F238E27FC236}">
                <a16:creationId xmlns:a16="http://schemas.microsoft.com/office/drawing/2014/main" id="{19FA2336-EEBD-487F-83EB-0F737227EE0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6B562C1-944A-4FCC-BB8A-6D58BAA9C814}" type="slidenum">
              <a:rPr lang="en-US" altLang="en-US" sz="1000" smtClean="0">
                <a:solidFill>
                  <a:schemeClr val="bg1"/>
                </a:solidFill>
                <a:latin typeface="Arial" panose="020B0604020202020204" pitchFamily="34" charset="0"/>
              </a:rPr>
              <a:pPr fontAlgn="base">
                <a:lnSpc>
                  <a:spcPct val="100000"/>
                </a:lnSpc>
                <a:spcBef>
                  <a:spcPct val="0"/>
                </a:spcBef>
                <a:spcAft>
                  <a:spcPct val="0"/>
                </a:spcAft>
                <a:buFontTx/>
                <a:buNone/>
              </a:pPr>
              <a:t>11</a:t>
            </a:fld>
            <a:endParaRPr lang="en-US" altLang="en-US" sz="1000">
              <a:solidFill>
                <a:schemeClr val="bg1"/>
              </a:solidFill>
              <a:latin typeface="Arial" panose="020B0604020202020204" pitchFamily="34" charset="0"/>
            </a:endParaRPr>
          </a:p>
        </p:txBody>
      </p:sp>
      <p:sp>
        <p:nvSpPr>
          <p:cNvPr id="32774" name="TextBox 7">
            <a:extLst>
              <a:ext uri="{FF2B5EF4-FFF2-40B4-BE49-F238E27FC236}">
                <a16:creationId xmlns:a16="http://schemas.microsoft.com/office/drawing/2014/main" id="{0728683B-B680-4033-A1A5-4E032233BEC1}"/>
              </a:ext>
            </a:extLst>
          </p:cNvPr>
          <p:cNvSpPr txBox="1">
            <a:spLocks noChangeArrowheads="1"/>
          </p:cNvSpPr>
          <p:nvPr/>
        </p:nvSpPr>
        <p:spPr bwMode="auto">
          <a:xfrm>
            <a:off x="2252663" y="126365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32775" name="TextBox 8">
            <a:extLst>
              <a:ext uri="{FF2B5EF4-FFF2-40B4-BE49-F238E27FC236}">
                <a16:creationId xmlns:a16="http://schemas.microsoft.com/office/drawing/2014/main" id="{2102B589-F53D-485E-A7D3-61F25BE3F232}"/>
              </a:ext>
            </a:extLst>
          </p:cNvPr>
          <p:cNvSpPr txBox="1">
            <a:spLocks noChangeArrowheads="1"/>
          </p:cNvSpPr>
          <p:nvPr/>
        </p:nvSpPr>
        <p:spPr bwMode="auto">
          <a:xfrm>
            <a:off x="2894013" y="12446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584AB334-EBA6-4B30-A09E-5E37D7FC888E}"/>
              </a:ext>
            </a:extLst>
          </p:cNvPr>
          <p:cNvSpPr>
            <a:spLocks noGrp="1" noChangeArrowheads="1"/>
          </p:cNvSpPr>
          <p:nvPr>
            <p:ph type="title"/>
          </p:nvPr>
        </p:nvSpPr>
        <p:spPr>
          <a:xfrm>
            <a:off x="546100" y="474663"/>
            <a:ext cx="10817225" cy="703262"/>
          </a:xfrm>
        </p:spPr>
        <p:txBody>
          <a:bodyPr/>
          <a:lstStyle/>
          <a:p>
            <a:pPr eaLnBrk="1" hangingPunct="1"/>
            <a:r>
              <a:rPr lang="en-US" altLang="en-US"/>
              <a:t>Contact Info</a:t>
            </a:r>
          </a:p>
        </p:txBody>
      </p:sp>
      <p:sp>
        <p:nvSpPr>
          <p:cNvPr id="3" name="Content Placeholder 2">
            <a:extLst>
              <a:ext uri="{FF2B5EF4-FFF2-40B4-BE49-F238E27FC236}">
                <a16:creationId xmlns:a16="http://schemas.microsoft.com/office/drawing/2014/main" id="{3474CE9E-D5EB-9F44-A609-18197BDCEBE8}"/>
              </a:ext>
            </a:extLst>
          </p:cNvPr>
          <p:cNvSpPr>
            <a:spLocks noGrp="1"/>
          </p:cNvSpPr>
          <p:nvPr>
            <p:ph sz="half" idx="1"/>
          </p:nvPr>
        </p:nvSpPr>
        <p:spPr>
          <a:xfrm>
            <a:off x="546100" y="1927225"/>
            <a:ext cx="10807700" cy="3667125"/>
          </a:xfrm>
        </p:spPr>
        <p:txBody>
          <a:bodyPr rtlCol="0">
            <a:noAutofit/>
          </a:bodyPr>
          <a:lstStyle/>
          <a:p>
            <a:pPr eaLnBrk="1" fontAlgn="auto" hangingPunct="1">
              <a:spcAft>
                <a:spcPts val="0"/>
              </a:spcAft>
              <a:defRPr/>
            </a:pPr>
            <a:r>
              <a:rPr lang="en-US" sz="2800" dirty="0"/>
              <a:t>Other questions or concerns? Feel free to reach out: </a:t>
            </a:r>
          </a:p>
          <a:p>
            <a:pPr eaLnBrk="1" fontAlgn="auto" hangingPunct="1">
              <a:spcAft>
                <a:spcPts val="0"/>
              </a:spcAft>
              <a:defRPr/>
            </a:pPr>
            <a:endParaRPr lang="en-US" sz="2800" dirty="0"/>
          </a:p>
          <a:p>
            <a:pPr marL="114300" algn="ctr" eaLnBrk="1" fontAlgn="auto" hangingPunct="1">
              <a:spcAft>
                <a:spcPts val="0"/>
              </a:spcAft>
              <a:defRPr/>
            </a:pPr>
            <a:r>
              <a:rPr lang="en-US" sz="2800" dirty="0">
                <a:hlinkClick r:id="rId3"/>
              </a:rPr>
              <a:t>info@nationalhospicefoundation.org</a:t>
            </a:r>
            <a:r>
              <a:rPr lang="en-US" sz="2800" dirty="0"/>
              <a:t> </a:t>
            </a:r>
          </a:p>
          <a:p>
            <a:pPr marL="114300" algn="ctr" eaLnBrk="1" fontAlgn="auto" hangingPunct="1">
              <a:spcAft>
                <a:spcPts val="0"/>
              </a:spcAft>
              <a:defRPr/>
            </a:pPr>
            <a:r>
              <a:rPr lang="en-US" sz="2800" dirty="0"/>
              <a:t>877-470-6472 or 703-516-4928</a:t>
            </a:r>
          </a:p>
          <a:p>
            <a:pPr marL="114300" eaLnBrk="1" fontAlgn="auto" hangingPunct="1">
              <a:spcAft>
                <a:spcPts val="0"/>
              </a:spcAft>
              <a:defRPr/>
            </a:pPr>
            <a:endParaRPr lang="en-US" sz="2000" dirty="0"/>
          </a:p>
        </p:txBody>
      </p:sp>
      <p:sp>
        <p:nvSpPr>
          <p:cNvPr id="34820" name="Date Placeholder 4">
            <a:extLst>
              <a:ext uri="{FF2B5EF4-FFF2-40B4-BE49-F238E27FC236}">
                <a16:creationId xmlns:a16="http://schemas.microsoft.com/office/drawing/2014/main" id="{C3C3281F-7311-4123-9E7B-141B2DC0885D}"/>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000">
                <a:solidFill>
                  <a:schemeClr val="bg1"/>
                </a:solidFill>
                <a:latin typeface="Arial" panose="020B0604020202020204" pitchFamily="34" charset="0"/>
              </a:rPr>
              <a:t>Leading Person-Centered Care</a:t>
            </a:r>
          </a:p>
        </p:txBody>
      </p:sp>
      <p:sp>
        <p:nvSpPr>
          <p:cNvPr id="34821" name="Slide Number Placeholder 5">
            <a:extLst>
              <a:ext uri="{FF2B5EF4-FFF2-40B4-BE49-F238E27FC236}">
                <a16:creationId xmlns:a16="http://schemas.microsoft.com/office/drawing/2014/main" id="{3247CCDE-B9F9-4694-8D5B-CB97890E3EDB}"/>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062C953-75FC-4B48-812F-2EB804B249C2}" type="slidenum">
              <a:rPr lang="en-US" altLang="en-US" sz="1000" smtClean="0">
                <a:solidFill>
                  <a:schemeClr val="bg1"/>
                </a:solidFill>
                <a:latin typeface="Arial" panose="020B0604020202020204" pitchFamily="34" charset="0"/>
              </a:rPr>
              <a:pPr fontAlgn="base">
                <a:lnSpc>
                  <a:spcPct val="100000"/>
                </a:lnSpc>
                <a:spcBef>
                  <a:spcPct val="0"/>
                </a:spcBef>
                <a:spcAft>
                  <a:spcPct val="0"/>
                </a:spcAft>
                <a:buFontTx/>
                <a:buNone/>
              </a:pPr>
              <a:t>12</a:t>
            </a:fld>
            <a:endParaRPr lang="en-US" altLang="en-US" sz="1000">
              <a:solidFill>
                <a:schemeClr val="bg1"/>
              </a:solidFill>
              <a:latin typeface="Arial" panose="020B0604020202020204" pitchFamily="34" charset="0"/>
            </a:endParaRPr>
          </a:p>
        </p:txBody>
      </p:sp>
      <p:sp>
        <p:nvSpPr>
          <p:cNvPr id="34822" name="TextBox 7">
            <a:extLst>
              <a:ext uri="{FF2B5EF4-FFF2-40B4-BE49-F238E27FC236}">
                <a16:creationId xmlns:a16="http://schemas.microsoft.com/office/drawing/2014/main" id="{B4492DEB-C717-4AC6-9101-E752DEC17A9D}"/>
              </a:ext>
            </a:extLst>
          </p:cNvPr>
          <p:cNvSpPr txBox="1">
            <a:spLocks noChangeArrowheads="1"/>
          </p:cNvSpPr>
          <p:nvPr/>
        </p:nvSpPr>
        <p:spPr bwMode="auto">
          <a:xfrm>
            <a:off x="2252663" y="126365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34823" name="TextBox 8">
            <a:extLst>
              <a:ext uri="{FF2B5EF4-FFF2-40B4-BE49-F238E27FC236}">
                <a16:creationId xmlns:a16="http://schemas.microsoft.com/office/drawing/2014/main" id="{43A84649-0B2C-4B7C-ACE0-5F413D3B29CC}"/>
              </a:ext>
            </a:extLst>
          </p:cNvPr>
          <p:cNvSpPr txBox="1">
            <a:spLocks noChangeArrowheads="1"/>
          </p:cNvSpPr>
          <p:nvPr/>
        </p:nvSpPr>
        <p:spPr bwMode="auto">
          <a:xfrm>
            <a:off x="2894013" y="12446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5CA68CD7-ADB3-4A31-9748-3B09F4076283}"/>
              </a:ext>
            </a:extLst>
          </p:cNvPr>
          <p:cNvSpPr>
            <a:spLocks noGrp="1" noChangeArrowheads="1"/>
          </p:cNvSpPr>
          <p:nvPr>
            <p:ph type="title"/>
          </p:nvPr>
        </p:nvSpPr>
        <p:spPr>
          <a:xfrm>
            <a:off x="546100" y="474663"/>
            <a:ext cx="10817225" cy="703262"/>
          </a:xfrm>
        </p:spPr>
        <p:txBody>
          <a:bodyPr/>
          <a:lstStyle/>
          <a:p>
            <a:pPr eaLnBrk="1" hangingPunct="1"/>
            <a:r>
              <a:rPr lang="en-US" altLang="en-US"/>
              <a:t>What is the Lighthouse of Hope Fund?</a:t>
            </a:r>
          </a:p>
        </p:txBody>
      </p:sp>
      <p:sp>
        <p:nvSpPr>
          <p:cNvPr id="22531" name="Content Placeholder 2">
            <a:extLst>
              <a:ext uri="{FF2B5EF4-FFF2-40B4-BE49-F238E27FC236}">
                <a16:creationId xmlns:a16="http://schemas.microsoft.com/office/drawing/2014/main" id="{1146B91B-708B-448D-A0B6-F203D7B9E856}"/>
              </a:ext>
            </a:extLst>
          </p:cNvPr>
          <p:cNvSpPr>
            <a:spLocks noGrp="1" noChangeArrowheads="1"/>
          </p:cNvSpPr>
          <p:nvPr>
            <p:ph sz="half" idx="1"/>
          </p:nvPr>
        </p:nvSpPr>
        <p:spPr>
          <a:xfrm>
            <a:off x="555625" y="1917700"/>
            <a:ext cx="10807700" cy="3946525"/>
          </a:xfrm>
        </p:spPr>
        <p:txBody>
          <a:bodyPr/>
          <a:lstStyle/>
          <a:p>
            <a:pPr eaLnBrk="1" hangingPunct="1"/>
            <a:r>
              <a:rPr lang="en-US" altLang="en-US" sz="2200"/>
              <a:t>The Lighthouse of Hope provides funds to fulfill dreams by providing experiences for patients at the end of life. These experiences enhance the quality of life of hospice patients and their families so that their remaining time together can be meaningful and memorable.</a:t>
            </a:r>
          </a:p>
          <a:p>
            <a:pPr eaLnBrk="1" hangingPunct="1"/>
            <a:endParaRPr lang="en-US" altLang="en-US" sz="2200"/>
          </a:p>
          <a:p>
            <a:pPr eaLnBrk="1" hangingPunct="1"/>
            <a:r>
              <a:rPr lang="en-US" altLang="en-US" sz="2200"/>
              <a:t>The funds are available for patients of NHPCO member organizations. Applications can be submitted by a member of the patient’s hospice interdisciplinary team. </a:t>
            </a:r>
          </a:p>
          <a:p>
            <a:pPr eaLnBrk="1" hangingPunct="1"/>
            <a:endParaRPr lang="en-US" altLang="en-US" sz="2200"/>
          </a:p>
          <a:p>
            <a:pPr eaLnBrk="1" hangingPunct="1"/>
            <a:r>
              <a:rPr lang="en-US" altLang="en-US" sz="2200"/>
              <a:t>The fund can provide up to $1,500 for an experience. </a:t>
            </a:r>
          </a:p>
        </p:txBody>
      </p:sp>
      <p:sp>
        <p:nvSpPr>
          <p:cNvPr id="22532" name="Date Placeholder 4">
            <a:extLst>
              <a:ext uri="{FF2B5EF4-FFF2-40B4-BE49-F238E27FC236}">
                <a16:creationId xmlns:a16="http://schemas.microsoft.com/office/drawing/2014/main" id="{DE42ADB0-5C4A-4105-BC7A-167410C3DF47}"/>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000">
                <a:solidFill>
                  <a:schemeClr val="bg1"/>
                </a:solidFill>
                <a:latin typeface="Arial" panose="020B0604020202020204" pitchFamily="34" charset="0"/>
              </a:rPr>
              <a:t>Leading Person-Centered Care</a:t>
            </a:r>
          </a:p>
        </p:txBody>
      </p:sp>
      <p:sp>
        <p:nvSpPr>
          <p:cNvPr id="22533" name="Slide Number Placeholder 5">
            <a:extLst>
              <a:ext uri="{FF2B5EF4-FFF2-40B4-BE49-F238E27FC236}">
                <a16:creationId xmlns:a16="http://schemas.microsoft.com/office/drawing/2014/main" id="{D78A9E37-DDCB-4F04-8EC5-1055C7512E2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25F34410-373E-4DBF-94B4-BFA4D2FB78BC}" type="slidenum">
              <a:rPr lang="en-US" altLang="en-US" sz="1000" smtClean="0">
                <a:solidFill>
                  <a:schemeClr val="bg1"/>
                </a:solidFill>
                <a:latin typeface="Arial" panose="020B0604020202020204" pitchFamily="34" charset="0"/>
              </a:rPr>
              <a:pPr fontAlgn="base">
                <a:lnSpc>
                  <a:spcPct val="100000"/>
                </a:lnSpc>
                <a:spcBef>
                  <a:spcPct val="0"/>
                </a:spcBef>
                <a:spcAft>
                  <a:spcPct val="0"/>
                </a:spcAft>
                <a:buFontTx/>
                <a:buNone/>
              </a:pPr>
              <a:t>2</a:t>
            </a:fld>
            <a:endParaRPr lang="en-US" altLang="en-US" sz="1000">
              <a:solidFill>
                <a:schemeClr val="bg1"/>
              </a:solidFill>
              <a:latin typeface="Arial" panose="020B0604020202020204" pitchFamily="34" charset="0"/>
            </a:endParaRPr>
          </a:p>
        </p:txBody>
      </p:sp>
      <p:sp>
        <p:nvSpPr>
          <p:cNvPr id="22534" name="TextBox 7">
            <a:extLst>
              <a:ext uri="{FF2B5EF4-FFF2-40B4-BE49-F238E27FC236}">
                <a16:creationId xmlns:a16="http://schemas.microsoft.com/office/drawing/2014/main" id="{216106F8-23B2-4B49-A133-4CD2257A4646}"/>
              </a:ext>
            </a:extLst>
          </p:cNvPr>
          <p:cNvSpPr txBox="1">
            <a:spLocks noChangeArrowheads="1"/>
          </p:cNvSpPr>
          <p:nvPr/>
        </p:nvSpPr>
        <p:spPr bwMode="auto">
          <a:xfrm>
            <a:off x="2252663" y="126365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22535" name="TextBox 8">
            <a:extLst>
              <a:ext uri="{FF2B5EF4-FFF2-40B4-BE49-F238E27FC236}">
                <a16:creationId xmlns:a16="http://schemas.microsoft.com/office/drawing/2014/main" id="{8AE23DD7-E624-4F8F-A31D-A9E50663660D}"/>
              </a:ext>
            </a:extLst>
          </p:cNvPr>
          <p:cNvSpPr txBox="1">
            <a:spLocks noChangeArrowheads="1"/>
          </p:cNvSpPr>
          <p:nvPr/>
        </p:nvSpPr>
        <p:spPr bwMode="auto">
          <a:xfrm>
            <a:off x="2894013" y="12446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7F81CFF-F86C-4AA2-8E49-85392FB55FEE}"/>
              </a:ext>
            </a:extLst>
          </p:cNvPr>
          <p:cNvSpPr>
            <a:spLocks noGrp="1" noChangeArrowheads="1"/>
          </p:cNvSpPr>
          <p:nvPr>
            <p:ph type="title"/>
          </p:nvPr>
        </p:nvSpPr>
        <p:spPr>
          <a:xfrm>
            <a:off x="546100" y="474663"/>
            <a:ext cx="10817225" cy="703262"/>
          </a:xfrm>
        </p:spPr>
        <p:txBody>
          <a:bodyPr/>
          <a:lstStyle/>
          <a:p>
            <a:pPr eaLnBrk="1" hangingPunct="1"/>
            <a:r>
              <a:rPr lang="en-US" altLang="en-US"/>
              <a:t>What qualifies for this fund? </a:t>
            </a:r>
          </a:p>
        </p:txBody>
      </p:sp>
      <p:sp>
        <p:nvSpPr>
          <p:cNvPr id="3" name="Content Placeholder 2">
            <a:extLst>
              <a:ext uri="{FF2B5EF4-FFF2-40B4-BE49-F238E27FC236}">
                <a16:creationId xmlns:a16="http://schemas.microsoft.com/office/drawing/2014/main" id="{3474CE9E-D5EB-9F44-A609-18197BDCEBE8}"/>
              </a:ext>
            </a:extLst>
          </p:cNvPr>
          <p:cNvSpPr>
            <a:spLocks noGrp="1"/>
          </p:cNvSpPr>
          <p:nvPr>
            <p:ph sz="half" idx="1"/>
          </p:nvPr>
        </p:nvSpPr>
        <p:spPr>
          <a:xfrm>
            <a:off x="555625" y="1946275"/>
            <a:ext cx="10807700" cy="3667125"/>
          </a:xfrm>
        </p:spPr>
        <p:txBody>
          <a:bodyPr rtlCol="0">
            <a:noAutofit/>
          </a:bodyPr>
          <a:lstStyle/>
          <a:p>
            <a:pPr eaLnBrk="1" fontAlgn="auto" hangingPunct="1">
              <a:spcAft>
                <a:spcPts val="0"/>
              </a:spcAft>
              <a:defRPr/>
            </a:pPr>
            <a:r>
              <a:rPr lang="en-US" sz="2200" dirty="0"/>
              <a:t>The fund is strictly for </a:t>
            </a:r>
            <a:r>
              <a:rPr lang="en-US" sz="2200" b="1" dirty="0"/>
              <a:t>experiences</a:t>
            </a:r>
            <a:r>
              <a:rPr lang="en-US" sz="2200" dirty="0"/>
              <a:t>. This could range from flying to visit a family member, to visiting the ocean, to going out to a nice dinner with loved ones. </a:t>
            </a:r>
          </a:p>
          <a:p>
            <a:pPr marL="114300" eaLnBrk="1" fontAlgn="auto" hangingPunct="1">
              <a:spcAft>
                <a:spcPts val="0"/>
              </a:spcAft>
              <a:defRPr/>
            </a:pPr>
            <a:endParaRPr lang="en-US" sz="2200" dirty="0"/>
          </a:p>
          <a:p>
            <a:pPr eaLnBrk="1" fontAlgn="auto" hangingPunct="1">
              <a:spcAft>
                <a:spcPts val="0"/>
              </a:spcAft>
              <a:defRPr/>
            </a:pPr>
            <a:r>
              <a:rPr lang="en-US" sz="2200" dirty="0"/>
              <a:t>The fund does not cover basic or medical needs. </a:t>
            </a:r>
          </a:p>
          <a:p>
            <a:pPr lvl="1" eaLnBrk="1" fontAlgn="auto" hangingPunct="1">
              <a:spcAft>
                <a:spcPts val="0"/>
              </a:spcAft>
              <a:defRPr/>
            </a:pPr>
            <a:r>
              <a:rPr lang="en-US" sz="2200" dirty="0"/>
              <a:t>We know those basic needs are important; however, paying for these needs is not the purpose of the Lighthouse of Hope. For those needs, try reaching out to the </a:t>
            </a:r>
            <a:r>
              <a:rPr lang="en-US" sz="2200" dirty="0">
                <a:hlinkClick r:id="rId3"/>
              </a:rPr>
              <a:t>Dream Foundation</a:t>
            </a:r>
            <a:r>
              <a:rPr lang="en-US" sz="2200" dirty="0"/>
              <a:t> or a local United Way or service charity. </a:t>
            </a:r>
          </a:p>
          <a:p>
            <a:pPr eaLnBrk="1" fontAlgn="auto" hangingPunct="1">
              <a:spcAft>
                <a:spcPts val="0"/>
              </a:spcAft>
              <a:defRPr/>
            </a:pPr>
            <a:endParaRPr lang="en-US" sz="2200" dirty="0"/>
          </a:p>
          <a:p>
            <a:pPr eaLnBrk="1" fontAlgn="auto" hangingPunct="1">
              <a:spcAft>
                <a:spcPts val="0"/>
              </a:spcAft>
              <a:defRPr/>
            </a:pPr>
            <a:r>
              <a:rPr lang="en-US" sz="2200" dirty="0"/>
              <a:t>There also must be a financial need, demonstrating that the patient could not afford this experience without assistance from Lighthouse of Hope.</a:t>
            </a:r>
          </a:p>
        </p:txBody>
      </p:sp>
      <p:sp>
        <p:nvSpPr>
          <p:cNvPr id="23556" name="Date Placeholder 4">
            <a:extLst>
              <a:ext uri="{FF2B5EF4-FFF2-40B4-BE49-F238E27FC236}">
                <a16:creationId xmlns:a16="http://schemas.microsoft.com/office/drawing/2014/main" id="{8C9FE9CC-1555-4BE6-ACA8-66024A08D41D}"/>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000">
                <a:solidFill>
                  <a:schemeClr val="bg1"/>
                </a:solidFill>
                <a:latin typeface="Arial" panose="020B0604020202020204" pitchFamily="34" charset="0"/>
              </a:rPr>
              <a:t>Leading Person-Centered Care</a:t>
            </a:r>
          </a:p>
        </p:txBody>
      </p:sp>
      <p:sp>
        <p:nvSpPr>
          <p:cNvPr id="23557" name="Slide Number Placeholder 5">
            <a:extLst>
              <a:ext uri="{FF2B5EF4-FFF2-40B4-BE49-F238E27FC236}">
                <a16:creationId xmlns:a16="http://schemas.microsoft.com/office/drawing/2014/main" id="{8206302D-E36C-4679-8DD9-D22384A815D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C5F16CE-F2AB-4C59-B0D9-F28E64CD3A2B}" type="slidenum">
              <a:rPr lang="en-US" altLang="en-US" sz="1000" smtClean="0">
                <a:solidFill>
                  <a:schemeClr val="bg1"/>
                </a:solidFill>
                <a:latin typeface="Arial" panose="020B0604020202020204" pitchFamily="34" charset="0"/>
              </a:rPr>
              <a:pPr fontAlgn="base">
                <a:lnSpc>
                  <a:spcPct val="100000"/>
                </a:lnSpc>
                <a:spcBef>
                  <a:spcPct val="0"/>
                </a:spcBef>
                <a:spcAft>
                  <a:spcPct val="0"/>
                </a:spcAft>
                <a:buFontTx/>
                <a:buNone/>
              </a:pPr>
              <a:t>3</a:t>
            </a:fld>
            <a:endParaRPr lang="en-US" altLang="en-US" sz="1000">
              <a:solidFill>
                <a:schemeClr val="bg1"/>
              </a:solidFill>
              <a:latin typeface="Arial" panose="020B0604020202020204" pitchFamily="34" charset="0"/>
            </a:endParaRPr>
          </a:p>
        </p:txBody>
      </p:sp>
      <p:sp>
        <p:nvSpPr>
          <p:cNvPr id="23558" name="TextBox 7">
            <a:extLst>
              <a:ext uri="{FF2B5EF4-FFF2-40B4-BE49-F238E27FC236}">
                <a16:creationId xmlns:a16="http://schemas.microsoft.com/office/drawing/2014/main" id="{AD7784E9-6094-401E-8C31-241B3C44B9A1}"/>
              </a:ext>
            </a:extLst>
          </p:cNvPr>
          <p:cNvSpPr txBox="1">
            <a:spLocks noChangeArrowheads="1"/>
          </p:cNvSpPr>
          <p:nvPr/>
        </p:nvSpPr>
        <p:spPr bwMode="auto">
          <a:xfrm>
            <a:off x="2252663" y="126365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23559" name="TextBox 8">
            <a:extLst>
              <a:ext uri="{FF2B5EF4-FFF2-40B4-BE49-F238E27FC236}">
                <a16:creationId xmlns:a16="http://schemas.microsoft.com/office/drawing/2014/main" id="{3B8F043A-1C64-4A24-94A6-396DB66D7582}"/>
              </a:ext>
            </a:extLst>
          </p:cNvPr>
          <p:cNvSpPr txBox="1">
            <a:spLocks noChangeArrowheads="1"/>
          </p:cNvSpPr>
          <p:nvPr/>
        </p:nvSpPr>
        <p:spPr bwMode="auto">
          <a:xfrm>
            <a:off x="2894013" y="12446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F940DE5-46DB-443A-A319-D6A1CC27F310}"/>
              </a:ext>
            </a:extLst>
          </p:cNvPr>
          <p:cNvSpPr>
            <a:spLocks noGrp="1" noChangeArrowheads="1"/>
          </p:cNvSpPr>
          <p:nvPr>
            <p:ph type="title"/>
          </p:nvPr>
        </p:nvSpPr>
        <p:spPr>
          <a:xfrm>
            <a:off x="546100" y="474663"/>
            <a:ext cx="10817225" cy="703262"/>
          </a:xfrm>
        </p:spPr>
        <p:txBody>
          <a:bodyPr/>
          <a:lstStyle/>
          <a:p>
            <a:pPr eaLnBrk="1" hangingPunct="1"/>
            <a:r>
              <a:rPr lang="en-US" altLang="en-US"/>
              <a:t>How do I submit an application for my patient? </a:t>
            </a:r>
          </a:p>
        </p:txBody>
      </p:sp>
      <p:sp>
        <p:nvSpPr>
          <p:cNvPr id="25603" name="Content Placeholder 2">
            <a:extLst>
              <a:ext uri="{FF2B5EF4-FFF2-40B4-BE49-F238E27FC236}">
                <a16:creationId xmlns:a16="http://schemas.microsoft.com/office/drawing/2014/main" id="{E421F008-6A45-4A34-B7B7-7DE7395F0773}"/>
              </a:ext>
            </a:extLst>
          </p:cNvPr>
          <p:cNvSpPr>
            <a:spLocks noGrp="1" noChangeArrowheads="1"/>
          </p:cNvSpPr>
          <p:nvPr>
            <p:ph sz="half" idx="1"/>
          </p:nvPr>
        </p:nvSpPr>
        <p:spPr>
          <a:xfrm>
            <a:off x="555625" y="2005013"/>
            <a:ext cx="10807700" cy="3667125"/>
          </a:xfrm>
        </p:spPr>
        <p:txBody>
          <a:bodyPr/>
          <a:lstStyle/>
          <a:p>
            <a:pPr eaLnBrk="1" hangingPunct="1"/>
            <a:r>
              <a:rPr lang="en-US" altLang="en-US" sz="2200"/>
              <a:t>Visit our website: </a:t>
            </a:r>
            <a:r>
              <a:rPr lang="en-US" altLang="en-US" sz="2200">
                <a:hlinkClick r:id="rId2"/>
              </a:rPr>
              <a:t>http://www.nationalhospicefoundation.org/lighthouseofhopefund</a:t>
            </a:r>
            <a:endParaRPr lang="en-US" altLang="en-US" sz="2200"/>
          </a:p>
          <a:p>
            <a:pPr eaLnBrk="1" hangingPunct="1"/>
            <a:endParaRPr lang="en-US" altLang="en-US" sz="2200"/>
          </a:p>
          <a:p>
            <a:pPr eaLnBrk="1" hangingPunct="1"/>
            <a:r>
              <a:rPr lang="en-US" altLang="en-US" sz="2200"/>
              <a:t>Click on “Online Request Form” and fill out the information about yourself, your patient, and the desired experience. Please include an itemized estimate of the costs.</a:t>
            </a:r>
          </a:p>
          <a:p>
            <a:pPr eaLnBrk="1" hangingPunct="1"/>
            <a:endParaRPr lang="en-US" altLang="en-US" sz="2200"/>
          </a:p>
          <a:p>
            <a:pPr eaLnBrk="1" hangingPunct="1"/>
            <a:r>
              <a:rPr lang="en-US" altLang="en-US" sz="2200"/>
              <a:t>You as the provider are point of contact with Lighthouse of Hope, not the patient or the family. NHF staff will respond to your request within 2-3 business days. If approved, we will send a check made out to the hospice. </a:t>
            </a:r>
          </a:p>
        </p:txBody>
      </p:sp>
      <p:sp>
        <p:nvSpPr>
          <p:cNvPr id="25604" name="Date Placeholder 4">
            <a:extLst>
              <a:ext uri="{FF2B5EF4-FFF2-40B4-BE49-F238E27FC236}">
                <a16:creationId xmlns:a16="http://schemas.microsoft.com/office/drawing/2014/main" id="{2E21552D-F56C-488C-89DB-780EFF84D721}"/>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000">
                <a:solidFill>
                  <a:schemeClr val="bg1"/>
                </a:solidFill>
                <a:latin typeface="Arial" panose="020B0604020202020204" pitchFamily="34" charset="0"/>
              </a:rPr>
              <a:t>Leading Person-Centered Care</a:t>
            </a:r>
          </a:p>
        </p:txBody>
      </p:sp>
      <p:sp>
        <p:nvSpPr>
          <p:cNvPr id="25605" name="Slide Number Placeholder 5">
            <a:extLst>
              <a:ext uri="{FF2B5EF4-FFF2-40B4-BE49-F238E27FC236}">
                <a16:creationId xmlns:a16="http://schemas.microsoft.com/office/drawing/2014/main" id="{445A814C-302A-4B87-9106-1411393C99D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C90165D-CCE2-49BC-8EB9-08316F29B32A}" type="slidenum">
              <a:rPr lang="en-US" altLang="en-US" sz="1000" smtClean="0">
                <a:solidFill>
                  <a:schemeClr val="bg1"/>
                </a:solidFill>
                <a:latin typeface="Arial" panose="020B0604020202020204" pitchFamily="34" charset="0"/>
              </a:rPr>
              <a:pPr fontAlgn="base">
                <a:lnSpc>
                  <a:spcPct val="100000"/>
                </a:lnSpc>
                <a:spcBef>
                  <a:spcPct val="0"/>
                </a:spcBef>
                <a:spcAft>
                  <a:spcPct val="0"/>
                </a:spcAft>
                <a:buFontTx/>
                <a:buNone/>
              </a:pPr>
              <a:t>4</a:t>
            </a:fld>
            <a:endParaRPr lang="en-US" altLang="en-US" sz="1000">
              <a:solidFill>
                <a:schemeClr val="bg1"/>
              </a:solidFill>
              <a:latin typeface="Arial" panose="020B0604020202020204" pitchFamily="34" charset="0"/>
            </a:endParaRPr>
          </a:p>
        </p:txBody>
      </p:sp>
      <p:sp>
        <p:nvSpPr>
          <p:cNvPr id="25606" name="TextBox 7">
            <a:extLst>
              <a:ext uri="{FF2B5EF4-FFF2-40B4-BE49-F238E27FC236}">
                <a16:creationId xmlns:a16="http://schemas.microsoft.com/office/drawing/2014/main" id="{D35B7E53-7FA3-4B6C-B4ED-EC0046E2F59B}"/>
              </a:ext>
            </a:extLst>
          </p:cNvPr>
          <p:cNvSpPr txBox="1">
            <a:spLocks noChangeArrowheads="1"/>
          </p:cNvSpPr>
          <p:nvPr/>
        </p:nvSpPr>
        <p:spPr bwMode="auto">
          <a:xfrm>
            <a:off x="2252663" y="126365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25607" name="TextBox 8">
            <a:extLst>
              <a:ext uri="{FF2B5EF4-FFF2-40B4-BE49-F238E27FC236}">
                <a16:creationId xmlns:a16="http://schemas.microsoft.com/office/drawing/2014/main" id="{3B17E2FE-2DA5-4833-847B-816D2A1541CD}"/>
              </a:ext>
            </a:extLst>
          </p:cNvPr>
          <p:cNvSpPr txBox="1">
            <a:spLocks noChangeArrowheads="1"/>
          </p:cNvSpPr>
          <p:nvPr/>
        </p:nvSpPr>
        <p:spPr bwMode="auto">
          <a:xfrm>
            <a:off x="2894013" y="12446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900C106-5018-43BD-AB4A-F5E1B0DB70BC}"/>
              </a:ext>
            </a:extLst>
          </p:cNvPr>
          <p:cNvSpPr>
            <a:spLocks noGrp="1" noChangeArrowheads="1"/>
          </p:cNvSpPr>
          <p:nvPr>
            <p:ph type="title"/>
          </p:nvPr>
        </p:nvSpPr>
        <p:spPr>
          <a:xfrm>
            <a:off x="546100" y="474663"/>
            <a:ext cx="10817225" cy="703262"/>
          </a:xfrm>
        </p:spPr>
        <p:txBody>
          <a:bodyPr/>
          <a:lstStyle/>
          <a:p>
            <a:pPr eaLnBrk="1" hangingPunct="1"/>
            <a:r>
              <a:rPr lang="en-US" altLang="en-US"/>
              <a:t>What do I do after the experience?</a:t>
            </a:r>
          </a:p>
        </p:txBody>
      </p:sp>
      <p:sp>
        <p:nvSpPr>
          <p:cNvPr id="3" name="Content Placeholder 2">
            <a:extLst>
              <a:ext uri="{FF2B5EF4-FFF2-40B4-BE49-F238E27FC236}">
                <a16:creationId xmlns:a16="http://schemas.microsoft.com/office/drawing/2014/main" id="{3474CE9E-D5EB-9F44-A609-18197BDCEBE8}"/>
              </a:ext>
            </a:extLst>
          </p:cNvPr>
          <p:cNvSpPr>
            <a:spLocks noGrp="1"/>
          </p:cNvSpPr>
          <p:nvPr>
            <p:ph sz="half" idx="1"/>
          </p:nvPr>
        </p:nvSpPr>
        <p:spPr>
          <a:xfrm>
            <a:off x="555625" y="2019300"/>
            <a:ext cx="10807700" cy="3667125"/>
          </a:xfrm>
        </p:spPr>
        <p:txBody>
          <a:bodyPr rtlCol="0">
            <a:noAutofit/>
          </a:bodyPr>
          <a:lstStyle/>
          <a:p>
            <a:pPr eaLnBrk="1" fontAlgn="auto" hangingPunct="1">
              <a:spcAft>
                <a:spcPts val="0"/>
              </a:spcAft>
              <a:defRPr/>
            </a:pPr>
            <a:r>
              <a:rPr lang="en-US" sz="2200" dirty="0"/>
              <a:t>Keep all receipts and send copies back to us. Please also include a one-page Impact Report of the activity or event, including a breakdown of how the funds were used. We need this report within 30 days after the experience.</a:t>
            </a:r>
          </a:p>
          <a:p>
            <a:pPr marL="114300" eaLnBrk="1" fontAlgn="auto" hangingPunct="1">
              <a:spcAft>
                <a:spcPts val="0"/>
              </a:spcAft>
              <a:defRPr/>
            </a:pPr>
            <a:endParaRPr lang="en-US" sz="2200" dirty="0"/>
          </a:p>
          <a:p>
            <a:pPr eaLnBrk="1" fontAlgn="auto" hangingPunct="1">
              <a:spcAft>
                <a:spcPts val="0"/>
              </a:spcAft>
              <a:defRPr/>
            </a:pPr>
            <a:r>
              <a:rPr lang="en-US" sz="2200" dirty="0"/>
              <a:t>We encourage participants to take photos and share them with us! We love seeing how the Lighthouse of Hope Fund is helping give people more memories. Please ask your patient and their family if we can share their story and have them sign the release forms. </a:t>
            </a:r>
          </a:p>
        </p:txBody>
      </p:sp>
      <p:sp>
        <p:nvSpPr>
          <p:cNvPr id="26628" name="Date Placeholder 4">
            <a:extLst>
              <a:ext uri="{FF2B5EF4-FFF2-40B4-BE49-F238E27FC236}">
                <a16:creationId xmlns:a16="http://schemas.microsoft.com/office/drawing/2014/main" id="{283F19DE-B0A5-4183-B5F6-67E5B10D5A53}"/>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000">
                <a:solidFill>
                  <a:schemeClr val="bg1"/>
                </a:solidFill>
                <a:latin typeface="Arial" panose="020B0604020202020204" pitchFamily="34" charset="0"/>
              </a:rPr>
              <a:t>Leading Person-Centered Care</a:t>
            </a:r>
          </a:p>
        </p:txBody>
      </p:sp>
      <p:sp>
        <p:nvSpPr>
          <p:cNvPr id="26629" name="Slide Number Placeholder 5">
            <a:extLst>
              <a:ext uri="{FF2B5EF4-FFF2-40B4-BE49-F238E27FC236}">
                <a16:creationId xmlns:a16="http://schemas.microsoft.com/office/drawing/2014/main" id="{35D1CF33-66C5-4F8D-8B1D-7016D627E7C7}"/>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96D1935-C8A6-4317-A9E1-40917CB1BFB7}" type="slidenum">
              <a:rPr lang="en-US" altLang="en-US" sz="1000" smtClean="0">
                <a:solidFill>
                  <a:schemeClr val="bg1"/>
                </a:solidFill>
                <a:latin typeface="Arial" panose="020B0604020202020204" pitchFamily="34" charset="0"/>
              </a:rPr>
              <a:pPr fontAlgn="base">
                <a:lnSpc>
                  <a:spcPct val="100000"/>
                </a:lnSpc>
                <a:spcBef>
                  <a:spcPct val="0"/>
                </a:spcBef>
                <a:spcAft>
                  <a:spcPct val="0"/>
                </a:spcAft>
                <a:buFontTx/>
                <a:buNone/>
              </a:pPr>
              <a:t>5</a:t>
            </a:fld>
            <a:endParaRPr lang="en-US" altLang="en-US" sz="1000">
              <a:solidFill>
                <a:schemeClr val="bg1"/>
              </a:solidFill>
              <a:latin typeface="Arial" panose="020B0604020202020204" pitchFamily="34" charset="0"/>
            </a:endParaRPr>
          </a:p>
        </p:txBody>
      </p:sp>
      <p:sp>
        <p:nvSpPr>
          <p:cNvPr id="26630" name="TextBox 7">
            <a:extLst>
              <a:ext uri="{FF2B5EF4-FFF2-40B4-BE49-F238E27FC236}">
                <a16:creationId xmlns:a16="http://schemas.microsoft.com/office/drawing/2014/main" id="{E7749BC5-3E2F-43AD-9EBB-AB79C9F10F85}"/>
              </a:ext>
            </a:extLst>
          </p:cNvPr>
          <p:cNvSpPr txBox="1">
            <a:spLocks noChangeArrowheads="1"/>
          </p:cNvSpPr>
          <p:nvPr/>
        </p:nvSpPr>
        <p:spPr bwMode="auto">
          <a:xfrm>
            <a:off x="2252663" y="126365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26631" name="TextBox 8">
            <a:extLst>
              <a:ext uri="{FF2B5EF4-FFF2-40B4-BE49-F238E27FC236}">
                <a16:creationId xmlns:a16="http://schemas.microsoft.com/office/drawing/2014/main" id="{31603221-F1C8-4D14-B1C2-6E0F8E60F988}"/>
              </a:ext>
            </a:extLst>
          </p:cNvPr>
          <p:cNvSpPr txBox="1">
            <a:spLocks noChangeArrowheads="1"/>
          </p:cNvSpPr>
          <p:nvPr/>
        </p:nvSpPr>
        <p:spPr bwMode="auto">
          <a:xfrm>
            <a:off x="2894013" y="12446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EF1C50F-239F-4537-90BB-72CB8E200D61}"/>
              </a:ext>
            </a:extLst>
          </p:cNvPr>
          <p:cNvSpPr>
            <a:spLocks noGrp="1" noChangeArrowheads="1"/>
          </p:cNvSpPr>
          <p:nvPr>
            <p:ph type="title"/>
          </p:nvPr>
        </p:nvSpPr>
        <p:spPr>
          <a:xfrm>
            <a:off x="215900" y="1019175"/>
            <a:ext cx="4110038" cy="1652588"/>
          </a:xfrm>
        </p:spPr>
        <p:txBody>
          <a:bodyPr/>
          <a:lstStyle/>
          <a:p>
            <a:pPr eaLnBrk="1" hangingPunct="1"/>
            <a:r>
              <a:rPr lang="en-US" altLang="en-US"/>
              <a:t>Example Fund Recipient: Alex</a:t>
            </a:r>
          </a:p>
        </p:txBody>
      </p:sp>
      <p:sp>
        <p:nvSpPr>
          <p:cNvPr id="27651" name="Content Placeholder 2">
            <a:extLst>
              <a:ext uri="{FF2B5EF4-FFF2-40B4-BE49-F238E27FC236}">
                <a16:creationId xmlns:a16="http://schemas.microsoft.com/office/drawing/2014/main" id="{559D6E00-3F20-4D8B-B1F7-F8C3CFCFEA54}"/>
              </a:ext>
            </a:extLst>
          </p:cNvPr>
          <p:cNvSpPr>
            <a:spLocks noGrp="1" noChangeArrowheads="1"/>
          </p:cNvSpPr>
          <p:nvPr>
            <p:ph idx="1"/>
          </p:nvPr>
        </p:nvSpPr>
        <p:spPr>
          <a:xfrm>
            <a:off x="4595813" y="1193800"/>
            <a:ext cx="6757987" cy="4703763"/>
          </a:xfrm>
        </p:spPr>
        <p:txBody>
          <a:bodyPr/>
          <a:lstStyle/>
          <a:p>
            <a:pPr eaLnBrk="1" hangingPunct="1"/>
            <a:r>
              <a:rPr lang="en-US" altLang="en-US" sz="2200"/>
              <a:t>10-year-old Alex was diagnosed with hepatopulmonary syndrome and cirrhosis of the liver, needing continuous oxygen to breathe.</a:t>
            </a:r>
          </a:p>
          <a:p>
            <a:pPr eaLnBrk="1" hangingPunct="1"/>
            <a:endParaRPr lang="en-US" altLang="en-US" sz="2200"/>
          </a:p>
          <a:p>
            <a:pPr eaLnBrk="1" hangingPunct="1"/>
            <a:r>
              <a:rPr lang="en-US" altLang="en-US" sz="2200"/>
              <a:t>When his hospice care team asked what was important in his life, he mentioned his love of swimming and going to water parks. </a:t>
            </a:r>
          </a:p>
          <a:p>
            <a:pPr eaLnBrk="1" hangingPunct="1"/>
            <a:endParaRPr lang="en-US" altLang="en-US" sz="2200"/>
          </a:p>
          <a:p>
            <a:pPr eaLnBrk="1" hangingPunct="1"/>
            <a:r>
              <a:rPr lang="en-US" altLang="en-US" sz="2200"/>
              <a:t>The Lighthouse of Hope Fund provided the money for Alex and his family to travel to a water park. Arrangements were made so  Alex could enjoy swimming and just be a kid. </a:t>
            </a:r>
          </a:p>
        </p:txBody>
      </p:sp>
      <p:sp>
        <p:nvSpPr>
          <p:cNvPr id="27652" name="Date Placeholder 3">
            <a:extLst>
              <a:ext uri="{FF2B5EF4-FFF2-40B4-BE49-F238E27FC236}">
                <a16:creationId xmlns:a16="http://schemas.microsoft.com/office/drawing/2014/main" id="{82057940-2A01-4A31-8817-4505AEC411E0}"/>
              </a:ext>
            </a:extLst>
          </p:cNvPr>
          <p:cNvSpPr>
            <a:spLocks noGrp="1" noChangeArrowheads="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000">
                <a:solidFill>
                  <a:schemeClr val="bg1"/>
                </a:solidFill>
                <a:latin typeface="Arial" panose="020B0604020202020204" pitchFamily="34" charset="0"/>
              </a:rPr>
              <a:t>Leading Person-Centered Care</a:t>
            </a:r>
          </a:p>
        </p:txBody>
      </p:sp>
      <p:sp>
        <p:nvSpPr>
          <p:cNvPr id="27653" name="Slide Number Placeholder 4">
            <a:extLst>
              <a:ext uri="{FF2B5EF4-FFF2-40B4-BE49-F238E27FC236}">
                <a16:creationId xmlns:a16="http://schemas.microsoft.com/office/drawing/2014/main" id="{3811E4D7-78D6-44C9-8E85-7737EE3C0C1D}"/>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1F9E19-DEDB-4F16-858D-0C902562E042}" type="slidenum">
              <a:rPr lang="en-US" altLang="en-US" sz="1000" smtClean="0">
                <a:solidFill>
                  <a:schemeClr val="bg1"/>
                </a:solidFill>
                <a:latin typeface="Arial" panose="020B0604020202020204" pitchFamily="34" charset="0"/>
              </a:rPr>
              <a:pPr fontAlgn="base">
                <a:lnSpc>
                  <a:spcPct val="100000"/>
                </a:lnSpc>
                <a:spcBef>
                  <a:spcPct val="0"/>
                </a:spcBef>
                <a:spcAft>
                  <a:spcPct val="0"/>
                </a:spcAft>
                <a:buFontTx/>
                <a:buNone/>
              </a:pPr>
              <a:t>6</a:t>
            </a:fld>
            <a:endParaRPr lang="en-US" altLang="en-US" sz="1000">
              <a:solidFill>
                <a:schemeClr val="bg1"/>
              </a:solidFill>
              <a:latin typeface="Arial" panose="020B0604020202020204" pitchFamily="34" charset="0"/>
            </a:endParaRPr>
          </a:p>
        </p:txBody>
      </p:sp>
      <p:sp>
        <p:nvSpPr>
          <p:cNvPr id="7" name="Rectangle 6">
            <a:extLst>
              <a:ext uri="{FF2B5EF4-FFF2-40B4-BE49-F238E27FC236}">
                <a16:creationId xmlns:a16="http://schemas.microsoft.com/office/drawing/2014/main" id="{FBA55D62-E770-0D4E-BAEE-FF2FC59D1DEB}"/>
              </a:ext>
            </a:extLst>
          </p:cNvPr>
          <p:cNvSpPr/>
          <p:nvPr/>
        </p:nvSpPr>
        <p:spPr>
          <a:xfrm>
            <a:off x="4302125" y="1257300"/>
            <a:ext cx="46038" cy="4267200"/>
          </a:xfrm>
          <a:prstGeom prst="rect">
            <a:avLst/>
          </a:prstGeom>
          <a:solidFill>
            <a:srgbClr val="4F5FA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7655" name="Picture 7">
            <a:extLst>
              <a:ext uri="{FF2B5EF4-FFF2-40B4-BE49-F238E27FC236}">
                <a16:creationId xmlns:a16="http://schemas.microsoft.com/office/drawing/2014/main" id="{6E8DD200-67B1-4536-8DD2-27C2ACF15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666"/>
          <a:stretch>
            <a:fillRect/>
          </a:stretch>
        </p:blipFill>
        <p:spPr bwMode="auto">
          <a:xfrm>
            <a:off x="1160463" y="2743200"/>
            <a:ext cx="22193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A5AAF-9D60-1140-ABC9-0903C4F9E7E4}"/>
              </a:ext>
            </a:extLst>
          </p:cNvPr>
          <p:cNvSpPr>
            <a:spLocks noGrp="1"/>
          </p:cNvSpPr>
          <p:nvPr>
            <p:ph type="title"/>
          </p:nvPr>
        </p:nvSpPr>
        <p:spPr>
          <a:xfrm>
            <a:off x="215900" y="974725"/>
            <a:ext cx="4110038" cy="1652588"/>
          </a:xfrm>
        </p:spPr>
        <p:txBody>
          <a:bodyPr rtlCol="0">
            <a:normAutofit fontScale="90000"/>
          </a:bodyPr>
          <a:lstStyle/>
          <a:p>
            <a:pPr eaLnBrk="1" fontAlgn="auto" hangingPunct="1">
              <a:spcAft>
                <a:spcPts val="0"/>
              </a:spcAft>
              <a:defRPr/>
            </a:pPr>
            <a:r>
              <a:rPr lang="en-US" dirty="0"/>
              <a:t>Example Fund Recipient: Dana</a:t>
            </a:r>
          </a:p>
        </p:txBody>
      </p:sp>
      <p:sp>
        <p:nvSpPr>
          <p:cNvPr id="28675" name="Content Placeholder 2">
            <a:extLst>
              <a:ext uri="{FF2B5EF4-FFF2-40B4-BE49-F238E27FC236}">
                <a16:creationId xmlns:a16="http://schemas.microsoft.com/office/drawing/2014/main" id="{F4FCE0E4-63C0-482C-9A4D-A456643AE1A6}"/>
              </a:ext>
            </a:extLst>
          </p:cNvPr>
          <p:cNvSpPr>
            <a:spLocks noGrp="1" noChangeArrowheads="1"/>
          </p:cNvSpPr>
          <p:nvPr>
            <p:ph idx="1"/>
          </p:nvPr>
        </p:nvSpPr>
        <p:spPr>
          <a:xfrm>
            <a:off x="4595813" y="1193800"/>
            <a:ext cx="6757987" cy="4703763"/>
          </a:xfrm>
        </p:spPr>
        <p:txBody>
          <a:bodyPr/>
          <a:lstStyle/>
          <a:p>
            <a:pPr eaLnBrk="1" hangingPunct="1"/>
            <a:r>
              <a:rPr lang="en-US" altLang="en-US" sz="2200"/>
              <a:t>43-year-old Dana was diagnosed with esophageal cancer and was receiving hospice care.</a:t>
            </a:r>
          </a:p>
          <a:p>
            <a:pPr eaLnBrk="1" hangingPunct="1"/>
            <a:endParaRPr lang="en-US" altLang="en-US" sz="2200"/>
          </a:p>
          <a:p>
            <a:pPr eaLnBrk="1" hangingPunct="1"/>
            <a:r>
              <a:rPr lang="en-US" altLang="en-US" sz="2200"/>
              <a:t>One of her favorite memories was going to the beach with her twin sister, Deanna. Her final dream was to go to the beach and feel the sand and sun one last time.</a:t>
            </a:r>
          </a:p>
          <a:p>
            <a:pPr eaLnBrk="1" hangingPunct="1"/>
            <a:endParaRPr lang="en-US" altLang="en-US" sz="2200"/>
          </a:p>
          <a:p>
            <a:pPr eaLnBrk="1" hangingPunct="1"/>
            <a:r>
              <a:rPr lang="en-US" altLang="en-US" sz="2200"/>
              <a:t>The Lighthouse of Hope Fund provided the money for Dana and her Deanna to drive to the ocean and have a last memory together. Dana passed away peacefully in her sister’s arms on the way home. </a:t>
            </a:r>
          </a:p>
        </p:txBody>
      </p:sp>
      <p:sp>
        <p:nvSpPr>
          <p:cNvPr id="28676" name="Date Placeholder 3">
            <a:extLst>
              <a:ext uri="{FF2B5EF4-FFF2-40B4-BE49-F238E27FC236}">
                <a16:creationId xmlns:a16="http://schemas.microsoft.com/office/drawing/2014/main" id="{5D001F0D-E9CA-4A58-80BC-221DF709A97E}"/>
              </a:ext>
            </a:extLst>
          </p:cNvPr>
          <p:cNvSpPr>
            <a:spLocks noGrp="1" noChangeArrowheads="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000">
                <a:solidFill>
                  <a:schemeClr val="bg1"/>
                </a:solidFill>
                <a:latin typeface="Arial" panose="020B0604020202020204" pitchFamily="34" charset="0"/>
              </a:rPr>
              <a:t>Leading Person-Centered Care</a:t>
            </a:r>
          </a:p>
        </p:txBody>
      </p:sp>
      <p:sp>
        <p:nvSpPr>
          <p:cNvPr id="28677" name="Slide Number Placeholder 4">
            <a:extLst>
              <a:ext uri="{FF2B5EF4-FFF2-40B4-BE49-F238E27FC236}">
                <a16:creationId xmlns:a16="http://schemas.microsoft.com/office/drawing/2014/main" id="{79CA37F2-D17C-4BD9-93BD-2053EF6DD217}"/>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2A354A56-63D5-4005-87E6-0AFDB6664213}" type="slidenum">
              <a:rPr lang="en-US" altLang="en-US" sz="1000" smtClean="0">
                <a:solidFill>
                  <a:schemeClr val="bg1"/>
                </a:solidFill>
                <a:latin typeface="Arial" panose="020B0604020202020204" pitchFamily="34" charset="0"/>
              </a:rPr>
              <a:pPr fontAlgn="base">
                <a:lnSpc>
                  <a:spcPct val="100000"/>
                </a:lnSpc>
                <a:spcBef>
                  <a:spcPct val="0"/>
                </a:spcBef>
                <a:spcAft>
                  <a:spcPct val="0"/>
                </a:spcAft>
                <a:buFontTx/>
                <a:buNone/>
              </a:pPr>
              <a:t>7</a:t>
            </a:fld>
            <a:endParaRPr lang="en-US" altLang="en-US" sz="1000">
              <a:solidFill>
                <a:schemeClr val="bg1"/>
              </a:solidFill>
              <a:latin typeface="Arial" panose="020B0604020202020204" pitchFamily="34" charset="0"/>
            </a:endParaRPr>
          </a:p>
        </p:txBody>
      </p:sp>
      <p:sp>
        <p:nvSpPr>
          <p:cNvPr id="7" name="Rectangle 6">
            <a:extLst>
              <a:ext uri="{FF2B5EF4-FFF2-40B4-BE49-F238E27FC236}">
                <a16:creationId xmlns:a16="http://schemas.microsoft.com/office/drawing/2014/main" id="{FBA55D62-E770-0D4E-BAEE-FF2FC59D1DEB}"/>
              </a:ext>
            </a:extLst>
          </p:cNvPr>
          <p:cNvSpPr/>
          <p:nvPr/>
        </p:nvSpPr>
        <p:spPr>
          <a:xfrm>
            <a:off x="4302125" y="1257300"/>
            <a:ext cx="46038" cy="4267200"/>
          </a:xfrm>
          <a:prstGeom prst="rect">
            <a:avLst/>
          </a:prstGeom>
          <a:solidFill>
            <a:srgbClr val="4F5FA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8679" name="Picture 8">
            <a:extLst>
              <a:ext uri="{FF2B5EF4-FFF2-40B4-BE49-F238E27FC236}">
                <a16:creationId xmlns:a16="http://schemas.microsoft.com/office/drawing/2014/main" id="{9322AFC9-79AB-462E-95A7-FAEB29DF1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2849563"/>
            <a:ext cx="3517900"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216FB5D-7729-401F-BFDF-D5551A4C15AD}"/>
              </a:ext>
            </a:extLst>
          </p:cNvPr>
          <p:cNvSpPr>
            <a:spLocks noGrp="1" noChangeArrowheads="1"/>
          </p:cNvSpPr>
          <p:nvPr>
            <p:ph type="title"/>
          </p:nvPr>
        </p:nvSpPr>
        <p:spPr>
          <a:xfrm>
            <a:off x="546100" y="474663"/>
            <a:ext cx="10817225" cy="703262"/>
          </a:xfrm>
        </p:spPr>
        <p:txBody>
          <a:bodyPr/>
          <a:lstStyle/>
          <a:p>
            <a:pPr eaLnBrk="1" hangingPunct="1"/>
            <a:r>
              <a:rPr lang="en-US" altLang="en-US"/>
              <a:t>Frequently Asked Questions</a:t>
            </a:r>
          </a:p>
        </p:txBody>
      </p:sp>
      <p:sp>
        <p:nvSpPr>
          <p:cNvPr id="29699" name="Content Placeholder 2">
            <a:extLst>
              <a:ext uri="{FF2B5EF4-FFF2-40B4-BE49-F238E27FC236}">
                <a16:creationId xmlns:a16="http://schemas.microsoft.com/office/drawing/2014/main" id="{91B39E8A-9B6C-4F29-95C7-309092988DBA}"/>
              </a:ext>
            </a:extLst>
          </p:cNvPr>
          <p:cNvSpPr>
            <a:spLocks noGrp="1" noChangeArrowheads="1"/>
          </p:cNvSpPr>
          <p:nvPr>
            <p:ph sz="half" idx="1"/>
          </p:nvPr>
        </p:nvSpPr>
        <p:spPr>
          <a:xfrm>
            <a:off x="555625" y="1803400"/>
            <a:ext cx="10807700" cy="3667125"/>
          </a:xfrm>
        </p:spPr>
        <p:txBody>
          <a:bodyPr/>
          <a:lstStyle/>
          <a:p>
            <a:pPr marL="114300" eaLnBrk="1" hangingPunct="1"/>
            <a:r>
              <a:rPr lang="en-US" altLang="en-US" sz="2200" b="1" i="1"/>
              <a:t>Q: What reporting does NHF require from me? </a:t>
            </a:r>
            <a:endParaRPr lang="en-US" altLang="en-US" sz="2200"/>
          </a:p>
          <a:p>
            <a:pPr marL="114300" eaLnBrk="1" hangingPunct="1"/>
            <a:r>
              <a:rPr lang="en-US" altLang="en-US" sz="2200"/>
              <a:t>A: After the experience, we need copies of all receipts and a one-page Impact Report about the experience. These can be emailed to your point of contact at NHF. If possible, please include a photograph of the event or activity and include a family impact statement. If the report is not received from the provider in a timely manner (30 days following the experience) future grant submissions will be returned without review.</a:t>
            </a:r>
          </a:p>
          <a:p>
            <a:pPr marL="114300" eaLnBrk="1" hangingPunct="1"/>
            <a:endParaRPr lang="en-US" altLang="en-US" sz="2200"/>
          </a:p>
          <a:p>
            <a:pPr marL="114300" eaLnBrk="1" hangingPunct="1"/>
            <a:r>
              <a:rPr lang="en-US" altLang="en-US" sz="2200" b="1" i="1"/>
              <a:t>Q: What do I do if the patient dies before the experience happens? </a:t>
            </a:r>
          </a:p>
          <a:p>
            <a:pPr marL="114300" eaLnBrk="1" hangingPunct="1"/>
            <a:r>
              <a:rPr lang="en-US" altLang="en-US" sz="2200"/>
              <a:t>A: If for any reason the experience is not able to occur, the funds must be returned to the National Hospice Foundation. </a:t>
            </a:r>
          </a:p>
        </p:txBody>
      </p:sp>
      <p:sp>
        <p:nvSpPr>
          <p:cNvPr id="29700" name="Date Placeholder 4">
            <a:extLst>
              <a:ext uri="{FF2B5EF4-FFF2-40B4-BE49-F238E27FC236}">
                <a16:creationId xmlns:a16="http://schemas.microsoft.com/office/drawing/2014/main" id="{F9111583-7884-4F54-8FB2-E98F67B706F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000">
                <a:solidFill>
                  <a:schemeClr val="bg1"/>
                </a:solidFill>
                <a:latin typeface="Arial" panose="020B0604020202020204" pitchFamily="34" charset="0"/>
              </a:rPr>
              <a:t>Leading Person-Centered Care</a:t>
            </a:r>
          </a:p>
        </p:txBody>
      </p:sp>
      <p:sp>
        <p:nvSpPr>
          <p:cNvPr id="29701" name="Slide Number Placeholder 5">
            <a:extLst>
              <a:ext uri="{FF2B5EF4-FFF2-40B4-BE49-F238E27FC236}">
                <a16:creationId xmlns:a16="http://schemas.microsoft.com/office/drawing/2014/main" id="{D42608E1-08E2-4E1B-82D1-E6DC976DF29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EFDFB66-C3DF-4CF7-A0AC-CA0C077CAA47}" type="slidenum">
              <a:rPr lang="en-US" altLang="en-US" sz="1000" smtClean="0">
                <a:solidFill>
                  <a:schemeClr val="bg1"/>
                </a:solidFill>
                <a:latin typeface="Arial" panose="020B0604020202020204" pitchFamily="34" charset="0"/>
              </a:rPr>
              <a:pPr fontAlgn="base">
                <a:lnSpc>
                  <a:spcPct val="100000"/>
                </a:lnSpc>
                <a:spcBef>
                  <a:spcPct val="0"/>
                </a:spcBef>
                <a:spcAft>
                  <a:spcPct val="0"/>
                </a:spcAft>
                <a:buFontTx/>
                <a:buNone/>
              </a:pPr>
              <a:t>8</a:t>
            </a:fld>
            <a:endParaRPr lang="en-US" altLang="en-US" sz="1000">
              <a:solidFill>
                <a:schemeClr val="bg1"/>
              </a:solidFill>
              <a:latin typeface="Arial" panose="020B0604020202020204" pitchFamily="34" charset="0"/>
            </a:endParaRPr>
          </a:p>
        </p:txBody>
      </p:sp>
      <p:sp>
        <p:nvSpPr>
          <p:cNvPr id="29702" name="TextBox 7">
            <a:extLst>
              <a:ext uri="{FF2B5EF4-FFF2-40B4-BE49-F238E27FC236}">
                <a16:creationId xmlns:a16="http://schemas.microsoft.com/office/drawing/2014/main" id="{2C0B32D2-E0C2-4E80-BDD0-4C7B34172B63}"/>
              </a:ext>
            </a:extLst>
          </p:cNvPr>
          <p:cNvSpPr txBox="1">
            <a:spLocks noChangeArrowheads="1"/>
          </p:cNvSpPr>
          <p:nvPr/>
        </p:nvSpPr>
        <p:spPr bwMode="auto">
          <a:xfrm>
            <a:off x="2252663" y="126365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29703" name="TextBox 8">
            <a:extLst>
              <a:ext uri="{FF2B5EF4-FFF2-40B4-BE49-F238E27FC236}">
                <a16:creationId xmlns:a16="http://schemas.microsoft.com/office/drawing/2014/main" id="{56AC5978-6545-4533-B590-C6541362803D}"/>
              </a:ext>
            </a:extLst>
          </p:cNvPr>
          <p:cNvSpPr txBox="1">
            <a:spLocks noChangeArrowheads="1"/>
          </p:cNvSpPr>
          <p:nvPr/>
        </p:nvSpPr>
        <p:spPr bwMode="auto">
          <a:xfrm>
            <a:off x="2894013" y="12446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F823937-766B-4062-B9FB-1D6689A9A95C}"/>
              </a:ext>
            </a:extLst>
          </p:cNvPr>
          <p:cNvSpPr>
            <a:spLocks noGrp="1" noChangeArrowheads="1"/>
          </p:cNvSpPr>
          <p:nvPr>
            <p:ph type="title"/>
          </p:nvPr>
        </p:nvSpPr>
        <p:spPr>
          <a:xfrm>
            <a:off x="546100" y="474663"/>
            <a:ext cx="10817225" cy="703262"/>
          </a:xfrm>
        </p:spPr>
        <p:txBody>
          <a:bodyPr/>
          <a:lstStyle/>
          <a:p>
            <a:pPr eaLnBrk="1" hangingPunct="1"/>
            <a:r>
              <a:rPr lang="en-US" altLang="en-US"/>
              <a:t>Frequently Asked Questions</a:t>
            </a:r>
          </a:p>
        </p:txBody>
      </p:sp>
      <p:sp>
        <p:nvSpPr>
          <p:cNvPr id="30723" name="Content Placeholder 2">
            <a:extLst>
              <a:ext uri="{FF2B5EF4-FFF2-40B4-BE49-F238E27FC236}">
                <a16:creationId xmlns:a16="http://schemas.microsoft.com/office/drawing/2014/main" id="{AFE1A5D4-B71A-4F4C-88B5-414BAB64B146}"/>
              </a:ext>
            </a:extLst>
          </p:cNvPr>
          <p:cNvSpPr>
            <a:spLocks noGrp="1" noChangeArrowheads="1"/>
          </p:cNvSpPr>
          <p:nvPr>
            <p:ph sz="half" idx="1"/>
          </p:nvPr>
        </p:nvSpPr>
        <p:spPr>
          <a:xfrm>
            <a:off x="546100" y="1744663"/>
            <a:ext cx="10807700" cy="3667125"/>
          </a:xfrm>
        </p:spPr>
        <p:txBody>
          <a:bodyPr/>
          <a:lstStyle/>
          <a:p>
            <a:pPr marL="114300" eaLnBrk="1" hangingPunct="1"/>
            <a:r>
              <a:rPr lang="en-US" altLang="en-US" sz="2200" b="1" i="1"/>
              <a:t>Q: Can NHF issue Lighthouse of Hope checks directly to the patient or to a vendor?</a:t>
            </a:r>
            <a:endParaRPr lang="en-US" altLang="en-US" sz="2200"/>
          </a:p>
          <a:p>
            <a:pPr marL="114300" eaLnBrk="1" hangingPunct="1"/>
            <a:r>
              <a:rPr lang="en-US" altLang="en-US" sz="2200"/>
              <a:t>A: No, checks can only be made out to the provider in the amount specified on the application. We encourage you to work with your accounting department to pay for things directly or provide the funding to the family. </a:t>
            </a:r>
          </a:p>
          <a:p>
            <a:pPr marL="114300" eaLnBrk="1" hangingPunct="1"/>
            <a:endParaRPr lang="en-US" altLang="en-US" sz="2200" b="1" i="1"/>
          </a:p>
          <a:p>
            <a:pPr marL="114300" eaLnBrk="1" hangingPunct="1"/>
            <a:r>
              <a:rPr lang="en-US" altLang="en-US" sz="2200" b="1" i="1"/>
              <a:t>Q: What if we can’t get receipts for certain things? </a:t>
            </a:r>
            <a:endParaRPr lang="en-US" altLang="en-US" sz="2200"/>
          </a:p>
          <a:p>
            <a:pPr marL="114300" eaLnBrk="1" hangingPunct="1"/>
            <a:r>
              <a:rPr lang="en-US" altLang="en-US" sz="2200"/>
              <a:t>A: Ask for receipts whenever possible. Small amounts are acceptable without receipts but should be noted in the Impact Report. Every dollar must be reported on or returned to NHF.</a:t>
            </a:r>
          </a:p>
        </p:txBody>
      </p:sp>
      <p:sp>
        <p:nvSpPr>
          <p:cNvPr id="30724" name="Date Placeholder 4">
            <a:extLst>
              <a:ext uri="{FF2B5EF4-FFF2-40B4-BE49-F238E27FC236}">
                <a16:creationId xmlns:a16="http://schemas.microsoft.com/office/drawing/2014/main" id="{EC01748A-E06D-4D2E-8F23-7ED2C2DD0991}"/>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000">
                <a:solidFill>
                  <a:schemeClr val="bg1"/>
                </a:solidFill>
                <a:latin typeface="Arial" panose="020B0604020202020204" pitchFamily="34" charset="0"/>
              </a:rPr>
              <a:t>Leading Person-Centered Care</a:t>
            </a:r>
          </a:p>
        </p:txBody>
      </p:sp>
      <p:sp>
        <p:nvSpPr>
          <p:cNvPr id="30725" name="Slide Number Placeholder 5">
            <a:extLst>
              <a:ext uri="{FF2B5EF4-FFF2-40B4-BE49-F238E27FC236}">
                <a16:creationId xmlns:a16="http://schemas.microsoft.com/office/drawing/2014/main" id="{350FEF1E-18F8-4B41-A023-1B7656D018B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11EA8BC-D268-4B5E-93AC-5D453E828DF9}" type="slidenum">
              <a:rPr lang="en-US" altLang="en-US" sz="1000" smtClean="0">
                <a:solidFill>
                  <a:schemeClr val="bg1"/>
                </a:solidFill>
                <a:latin typeface="Arial" panose="020B0604020202020204" pitchFamily="34" charset="0"/>
              </a:rPr>
              <a:pPr fontAlgn="base">
                <a:lnSpc>
                  <a:spcPct val="100000"/>
                </a:lnSpc>
                <a:spcBef>
                  <a:spcPct val="0"/>
                </a:spcBef>
                <a:spcAft>
                  <a:spcPct val="0"/>
                </a:spcAft>
                <a:buFontTx/>
                <a:buNone/>
              </a:pPr>
              <a:t>9</a:t>
            </a:fld>
            <a:endParaRPr lang="en-US" altLang="en-US" sz="1000">
              <a:solidFill>
                <a:schemeClr val="bg1"/>
              </a:solidFill>
              <a:latin typeface="Arial" panose="020B0604020202020204" pitchFamily="34" charset="0"/>
            </a:endParaRPr>
          </a:p>
        </p:txBody>
      </p:sp>
      <p:sp>
        <p:nvSpPr>
          <p:cNvPr id="30726" name="TextBox 7">
            <a:extLst>
              <a:ext uri="{FF2B5EF4-FFF2-40B4-BE49-F238E27FC236}">
                <a16:creationId xmlns:a16="http://schemas.microsoft.com/office/drawing/2014/main" id="{B26EED62-7FE0-4563-A2A4-03EA339A329F}"/>
              </a:ext>
            </a:extLst>
          </p:cNvPr>
          <p:cNvSpPr txBox="1">
            <a:spLocks noChangeArrowheads="1"/>
          </p:cNvSpPr>
          <p:nvPr/>
        </p:nvSpPr>
        <p:spPr bwMode="auto">
          <a:xfrm>
            <a:off x="2252663" y="126365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30727" name="TextBox 8">
            <a:extLst>
              <a:ext uri="{FF2B5EF4-FFF2-40B4-BE49-F238E27FC236}">
                <a16:creationId xmlns:a16="http://schemas.microsoft.com/office/drawing/2014/main" id="{C45246D6-27E4-4C41-8DDF-C3896B7A0C11}"/>
              </a:ext>
            </a:extLst>
          </p:cNvPr>
          <p:cNvSpPr txBox="1">
            <a:spLocks noChangeArrowheads="1"/>
          </p:cNvSpPr>
          <p:nvPr/>
        </p:nvSpPr>
        <p:spPr bwMode="auto">
          <a:xfrm>
            <a:off x="2894013" y="12446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2975</TotalTime>
  <Words>1065</Words>
  <Application>Microsoft Office PowerPoint</Application>
  <PresentationFormat>Widescreen</PresentationFormat>
  <Paragraphs>92</Paragraphs>
  <Slides>12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Arial</vt:lpstr>
      <vt:lpstr>Calibri Light</vt:lpstr>
      <vt:lpstr>Office Theme</vt:lpstr>
      <vt:lpstr>The Lighthouse of Hope Fund</vt:lpstr>
      <vt:lpstr>What is the Lighthouse of Hope Fund?</vt:lpstr>
      <vt:lpstr>What qualifies for this fund? </vt:lpstr>
      <vt:lpstr>How do I submit an application for my patient? </vt:lpstr>
      <vt:lpstr>What do I do after the experience?</vt:lpstr>
      <vt:lpstr>Example Fund Recipient: Alex</vt:lpstr>
      <vt:lpstr>Example Fund Recipient: Dana</vt:lpstr>
      <vt:lpstr>Frequently Asked Questions</vt:lpstr>
      <vt:lpstr>Frequently Asked Questions</vt:lpstr>
      <vt:lpstr>Frequently Asked Questions</vt:lpstr>
      <vt:lpstr>Frequently Asked Questions</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Merikokeb Wondafrash</cp:lastModifiedBy>
  <cp:revision>30</cp:revision>
  <cp:lastPrinted>2018-07-23T16:34:04Z</cp:lastPrinted>
  <dcterms:created xsi:type="dcterms:W3CDTF">2018-07-23T12:12:13Z</dcterms:created>
  <dcterms:modified xsi:type="dcterms:W3CDTF">2019-12-05T00:12:19Z</dcterms:modified>
</cp:coreProperties>
</file>